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xlsm" ContentType="application/vnd.ms-excel.sheet.macroEnabled.12"/>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5" r:id="rId6"/>
    <p:sldMasterId id="2147483676" r:id="rId7"/>
    <p:sldMasterId id="2147483678" r:id="rId8"/>
    <p:sldMasterId id="2147483683" r:id="rId9"/>
    <p:sldMasterId id="2147483694" r:id="rId10"/>
    <p:sldMasterId id="2147483699" r:id="rId11"/>
    <p:sldMasterId id="2147483723" r:id="rId12"/>
  </p:sldMasterIdLst>
  <p:notesMasterIdLst>
    <p:notesMasterId r:id="rId31"/>
  </p:notesMasterIdLst>
  <p:handoutMasterIdLst>
    <p:handoutMasterId r:id="rId32"/>
  </p:handoutMasterIdLst>
  <p:sldIdLst>
    <p:sldId id="561" r:id="rId13"/>
    <p:sldId id="562" r:id="rId14"/>
    <p:sldId id="563" r:id="rId15"/>
    <p:sldId id="564" r:id="rId16"/>
    <p:sldId id="565" r:id="rId17"/>
    <p:sldId id="566" r:id="rId18"/>
    <p:sldId id="567" r:id="rId19"/>
    <p:sldId id="568" r:id="rId20"/>
    <p:sldId id="569" r:id="rId21"/>
    <p:sldId id="570" r:id="rId22"/>
    <p:sldId id="571" r:id="rId23"/>
    <p:sldId id="572" r:id="rId24"/>
    <p:sldId id="573" r:id="rId25"/>
    <p:sldId id="574" r:id="rId26"/>
    <p:sldId id="575" r:id="rId27"/>
    <p:sldId id="576" r:id="rId28"/>
    <p:sldId id="577" r:id="rId29"/>
    <p:sldId id="578"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p15:clr>
            <a:srgbClr val="A4A3A4"/>
          </p15:clr>
        </p15:guide>
        <p15:guide id="2" pos="96">
          <p15:clr>
            <a:srgbClr val="A4A3A4"/>
          </p15:clr>
        </p15:guide>
        <p15:guide id="3" orient="horz" pos="3072">
          <p15:clr>
            <a:srgbClr val="A4A3A4"/>
          </p15:clr>
        </p15:guide>
        <p15:guide id="4" pos="3360">
          <p15:clr>
            <a:srgbClr val="A4A3A4"/>
          </p15:clr>
        </p15:guide>
        <p15:guide id="5" orient="horz" pos="576">
          <p15:clr>
            <a:srgbClr val="A4A3A4"/>
          </p15:clr>
        </p15:guide>
        <p15:guide id="6" orient="horz" pos="672">
          <p15:clr>
            <a:srgbClr val="A4A3A4"/>
          </p15:clr>
        </p15:guide>
        <p15:guide id="7">
          <p15:clr>
            <a:srgbClr val="A4A3A4"/>
          </p15:clr>
        </p15:guide>
        <p15:guide id="8" orient="horz" pos="3312">
          <p15:clr>
            <a:srgbClr val="A4A3A4"/>
          </p15:clr>
        </p15:guide>
        <p15:guide id="9" orient="horz" pos="1392">
          <p15:clr>
            <a:srgbClr val="A4A3A4"/>
          </p15:clr>
        </p15:guide>
        <p15:guide id="10" orient="horz" pos="2544">
          <p15:clr>
            <a:srgbClr val="A4A3A4"/>
          </p15:clr>
        </p15:guide>
        <p15:guide id="11" orient="horz" pos="3600">
          <p15:clr>
            <a:srgbClr val="A4A3A4"/>
          </p15:clr>
        </p15:guide>
        <p15:guide id="12" pos="4272">
          <p15:clr>
            <a:srgbClr val="A4A3A4"/>
          </p15:clr>
        </p15:guide>
        <p15:guide id="13" orient="horz" pos="528">
          <p15:clr>
            <a:srgbClr val="A4A3A4"/>
          </p15:clr>
        </p15:guide>
        <p15:guide id="14" orient="horz" pos="1584">
          <p15:clr>
            <a:srgbClr val="A4A3A4"/>
          </p15:clr>
        </p15:guide>
        <p15:guide id="15" orient="horz" pos="418">
          <p15:clr>
            <a:srgbClr val="A4A3A4"/>
          </p15:clr>
        </p15:guide>
        <p15:guide id="16" pos="240">
          <p15:clr>
            <a:srgbClr val="A4A3A4"/>
          </p15:clr>
        </p15:guide>
        <p15:guide id="17" orient="horz" pos="912">
          <p15:clr>
            <a:srgbClr val="A4A3A4"/>
          </p15:clr>
        </p15:guide>
        <p15:guide id="18" orient="horz" pos="2352">
          <p15:clr>
            <a:srgbClr val="A4A3A4"/>
          </p15:clr>
        </p15:guide>
        <p15:guide id="19" orient="horz" pos="432">
          <p15:clr>
            <a:srgbClr val="A4A3A4"/>
          </p15:clr>
        </p15:guide>
        <p15:guide id="20" pos="678">
          <p15:clr>
            <a:srgbClr val="A4A3A4"/>
          </p15:clr>
        </p15:guide>
      </p15:sldGuideLst>
    </p:ext>
    <p:ext uri="{2D200454-40CA-4A62-9FC3-DE9A4176ACB9}">
      <p15:notesGuideLst xmlns:p15="http://schemas.microsoft.com/office/powerpoint/2012/main">
        <p15:guide id="1" orient="horz" pos="2909">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CC"/>
    <a:srgbClr val="00FA00"/>
    <a:srgbClr val="33CCFF"/>
    <a:srgbClr val="99CCFF"/>
    <a:srgbClr val="941651"/>
    <a:srgbClr val="4A0AAA"/>
    <a:srgbClr val="A437B0"/>
    <a:srgbClr val="FF9999"/>
    <a:srgbClr val="003366"/>
    <a:srgbClr val="2B9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77" autoAdjust="0"/>
    <p:restoredTop sz="89964" autoAdjust="0"/>
  </p:normalViewPr>
  <p:slideViewPr>
    <p:cSldViewPr>
      <p:cViewPr varScale="1">
        <p:scale>
          <a:sx n="85" d="100"/>
          <a:sy n="85" d="100"/>
        </p:scale>
        <p:origin x="1464" y="176"/>
      </p:cViewPr>
      <p:guideLst>
        <p:guide orient="horz" pos="864"/>
        <p:guide pos="96"/>
        <p:guide orient="horz" pos="3072"/>
        <p:guide pos="3360"/>
        <p:guide orient="horz" pos="576"/>
        <p:guide orient="horz" pos="672"/>
        <p:guide/>
        <p:guide orient="horz" pos="3312"/>
        <p:guide orient="horz" pos="1392"/>
        <p:guide orient="horz" pos="2544"/>
        <p:guide orient="horz" pos="3600"/>
        <p:guide pos="4272"/>
        <p:guide orient="horz" pos="528"/>
        <p:guide orient="horz" pos="1584"/>
        <p:guide orient="horz" pos="418"/>
        <p:guide pos="240"/>
        <p:guide orient="horz" pos="912"/>
        <p:guide orient="horz" pos="2352"/>
        <p:guide orient="horz" pos="432"/>
        <p:guide pos="678"/>
      </p:guideLst>
    </p:cSldViewPr>
  </p:slideViewPr>
  <p:notesTextViewPr>
    <p:cViewPr>
      <p:scale>
        <a:sx n="100" d="100"/>
        <a:sy n="100" d="100"/>
      </p:scale>
      <p:origin x="0" y="0"/>
    </p:cViewPr>
  </p:notesTextViewPr>
  <p:sorterViewPr>
    <p:cViewPr>
      <p:scale>
        <a:sx n="111" d="100"/>
        <a:sy n="111" d="100"/>
      </p:scale>
      <p:origin x="0" y="2560"/>
    </p:cViewPr>
  </p:sorterViewPr>
  <p:notesViewPr>
    <p:cSldViewPr snapToGrid="0" snapToObjects="1">
      <p:cViewPr varScale="1">
        <p:scale>
          <a:sx n="60" d="100"/>
          <a:sy n="60" d="100"/>
        </p:scale>
        <p:origin x="-2344" y="-104"/>
      </p:cViewPr>
      <p:guideLst>
        <p:guide orient="horz" pos="2909"/>
        <p:guide pos="2207"/>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1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0"/>
          <c:w val="1.0"/>
          <c:h val="0.869237566137566"/>
        </c:manualLayout>
      </c:layout>
      <c:barChart>
        <c:barDir val="col"/>
        <c:grouping val="clustered"/>
        <c:varyColors val="0"/>
        <c:ser>
          <c:idx val="0"/>
          <c:order val="0"/>
          <c:tx>
            <c:strRef>
              <c:f>Sheet2!$A$2</c:f>
              <c:strCache>
                <c:ptCount val="1"/>
                <c:pt idx="0">
                  <c:v>Things I do now will not have a big effect on my health in the future</c:v>
                </c:pt>
              </c:strCache>
            </c:strRef>
          </c:tx>
          <c:invertIfNegative val="0"/>
          <c:dPt>
            <c:idx val="0"/>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1-82D5-4A13-B1DA-0F7400123952}"/>
              </c:ext>
            </c:extLst>
          </c:dPt>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3-82D5-4A13-B1DA-0F7400123952}"/>
              </c:ext>
            </c:extLst>
          </c:dPt>
          <c:dPt>
            <c:idx val="2"/>
            <c:invertIfNegative val="0"/>
            <c:bubble3D val="0"/>
            <c:spPr>
              <a:solidFill>
                <a:srgbClr val="E8058A"/>
              </a:solidFill>
            </c:spPr>
            <c:extLst xmlns:c16r2="http://schemas.microsoft.com/office/drawing/2015/06/chart">
              <c:ext xmlns:c16="http://schemas.microsoft.com/office/drawing/2014/chart" uri="{C3380CC4-5D6E-409C-BE32-E72D297353CC}">
                <c16:uniqueId val="{00000005-82D5-4A13-B1DA-0F7400123952}"/>
              </c:ext>
            </c:extLst>
          </c:dPt>
          <c:dPt>
            <c:idx val="3"/>
            <c:invertIfNegative val="0"/>
            <c:bubble3D val="0"/>
            <c:spPr>
              <a:solidFill>
                <a:srgbClr val="707276"/>
              </a:solidFill>
            </c:spPr>
            <c:extLst xmlns:c16r2="http://schemas.microsoft.com/office/drawing/2015/06/chart">
              <c:ext xmlns:c16="http://schemas.microsoft.com/office/drawing/2014/chart" uri="{C3380CC4-5D6E-409C-BE32-E72D297353CC}">
                <c16:uniqueId val="{00000007-82D5-4A13-B1DA-0F7400123952}"/>
              </c:ext>
            </c:extLst>
          </c:dPt>
          <c:dPt>
            <c:idx val="4"/>
            <c:invertIfNegative val="0"/>
            <c:bubble3D val="0"/>
            <c:spPr>
              <a:solidFill>
                <a:srgbClr val="FF8300"/>
              </a:solidFill>
            </c:spPr>
            <c:extLst xmlns:c16r2="http://schemas.microsoft.com/office/drawing/2015/06/chart">
              <c:ext xmlns:c16="http://schemas.microsoft.com/office/drawing/2014/chart" uri="{C3380CC4-5D6E-409C-BE32-E72D297353CC}">
                <c16:uniqueId val="{00000009-82D5-4A13-B1DA-0F7400123952}"/>
              </c:ext>
            </c:extLst>
          </c:dPt>
          <c:dPt>
            <c:idx val="5"/>
            <c:invertIfNegative val="0"/>
            <c:bubble3D val="0"/>
            <c:spPr>
              <a:solidFill>
                <a:srgbClr val="F15722"/>
              </a:solidFill>
            </c:spPr>
            <c:extLst xmlns:c16r2="http://schemas.microsoft.com/office/drawing/2015/06/chart">
              <c:ext xmlns:c16="http://schemas.microsoft.com/office/drawing/2014/chart" uri="{C3380CC4-5D6E-409C-BE32-E72D297353CC}">
                <c16:uniqueId val="{0000000B-82D5-4A13-B1DA-0F7400123952}"/>
              </c:ext>
            </c:extLst>
          </c:dPt>
          <c:dPt>
            <c:idx val="6"/>
            <c:invertIfNegative val="0"/>
            <c:bubble3D val="0"/>
            <c:spPr>
              <a:solidFill>
                <a:srgbClr val="009DD9"/>
              </a:solidFill>
            </c:spPr>
            <c:extLst xmlns:c16r2="http://schemas.microsoft.com/office/drawing/2015/06/chart">
              <c:ext xmlns:c16="http://schemas.microsoft.com/office/drawing/2014/chart" uri="{C3380CC4-5D6E-409C-BE32-E72D297353CC}">
                <c16:uniqueId val="{0000000D-82D5-4A13-B1DA-0F7400123952}"/>
              </c:ext>
            </c:extLst>
          </c:dPt>
          <c:dPt>
            <c:idx val="7"/>
            <c:invertIfNegative val="0"/>
            <c:bubble3D val="0"/>
            <c:spPr>
              <a:solidFill>
                <a:srgbClr val="007FC7"/>
              </a:solidFill>
            </c:spPr>
            <c:extLst xmlns:c16r2="http://schemas.microsoft.com/office/drawing/2015/06/chart">
              <c:ext xmlns:c16="http://schemas.microsoft.com/office/drawing/2014/chart" uri="{C3380CC4-5D6E-409C-BE32-E72D297353CC}">
                <c16:uniqueId val="{0000000F-82D5-4A13-B1DA-0F7400123952}"/>
              </c:ext>
            </c:extLst>
          </c:dPt>
          <c:dPt>
            <c:idx val="8"/>
            <c:invertIfNegative val="0"/>
            <c:bubble3D val="0"/>
            <c:spPr>
              <a:solidFill>
                <a:srgbClr val="8DC63F"/>
              </a:solidFill>
            </c:spPr>
            <c:extLst xmlns:c16r2="http://schemas.microsoft.com/office/drawing/2015/06/chart">
              <c:ext xmlns:c16="http://schemas.microsoft.com/office/drawing/2014/chart" uri="{C3380CC4-5D6E-409C-BE32-E72D297353CC}">
                <c16:uniqueId val="{00000011-82D5-4A13-B1DA-0F7400123952}"/>
              </c:ext>
            </c:extLst>
          </c:dPt>
          <c:dPt>
            <c:idx val="9"/>
            <c:invertIfNegative val="0"/>
            <c:bubble3D val="0"/>
            <c:spPr>
              <a:solidFill>
                <a:srgbClr val="218535"/>
              </a:solidFill>
            </c:spPr>
            <c:extLst xmlns:c16r2="http://schemas.microsoft.com/office/drawing/2015/06/chart">
              <c:ext xmlns:c16="http://schemas.microsoft.com/office/drawing/2014/chart" uri="{C3380CC4-5D6E-409C-BE32-E72D297353CC}">
                <c16:uniqueId val="{00000013-82D5-4A13-B1DA-0F7400123952}"/>
              </c:ext>
            </c:extLst>
          </c:dPt>
          <c:dPt>
            <c:idx val="10"/>
            <c:invertIfNegative val="0"/>
            <c:bubble3D val="0"/>
            <c:spPr>
              <a:solidFill>
                <a:srgbClr val="707276"/>
              </a:solidFill>
            </c:spPr>
            <c:extLst xmlns:c16r2="http://schemas.microsoft.com/office/drawing/2015/06/chart">
              <c:ext xmlns:c16="http://schemas.microsoft.com/office/drawing/2014/chart" uri="{C3380CC4-5D6E-409C-BE32-E72D297353CC}">
                <c16:uniqueId val="{00000015-82D5-4A13-B1DA-0F7400123952}"/>
              </c:ext>
            </c:extLst>
          </c:dPt>
          <c:dPt>
            <c:idx val="11"/>
            <c:invertIfNegative val="0"/>
            <c:bubble3D val="0"/>
            <c:spPr>
              <a:solidFill>
                <a:srgbClr val="000000"/>
              </a:solidFill>
            </c:spPr>
            <c:extLst xmlns:c16r2="http://schemas.microsoft.com/office/drawing/2015/06/chart">
              <c:ext xmlns:c16="http://schemas.microsoft.com/office/drawing/2014/chart" uri="{C3380CC4-5D6E-409C-BE32-E72D297353CC}">
                <c16:uniqueId val="{00000017-82D5-4A13-B1DA-0F7400123952}"/>
              </c:ext>
            </c:extLst>
          </c:dPt>
          <c:dLbls>
            <c:spPr>
              <a:noFill/>
              <a:ln w="46878">
                <a:noFill/>
              </a:ln>
            </c:spPr>
            <c:txPr>
              <a:bodyPr wrap="square" lIns="38100" tIns="19050" rIns="38100" bIns="19050" anchor="ctr">
                <a:spAutoFit/>
              </a:bodyPr>
              <a:lstStyle/>
              <a:p>
                <a:pPr>
                  <a:defRPr sz="2000" b="0" i="0" u="none" strike="noStrike" baseline="0">
                    <a:solidFill>
                      <a:srgbClr val="FFFFFF"/>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Sheet2!$B$1:$E$1</c:f>
              <c:strCache>
                <c:ptCount val="4"/>
                <c:pt idx="0">
                  <c:v>Teens</c:v>
                </c:pt>
                <c:pt idx="1">
                  <c:v>Parents</c:v>
                </c:pt>
                <c:pt idx="2">
                  <c:v>Physicians</c:v>
                </c:pt>
                <c:pt idx="3">
                  <c:v>Pharmacists</c:v>
                </c:pt>
              </c:strCache>
            </c:strRef>
          </c:cat>
          <c:val>
            <c:numRef>
              <c:f>Sheet2!$B$2:$E$2</c:f>
              <c:numCache>
                <c:formatCode>0%</c:formatCode>
                <c:ptCount val="4"/>
                <c:pt idx="0">
                  <c:v>0.27</c:v>
                </c:pt>
                <c:pt idx="1">
                  <c:v>0.38</c:v>
                </c:pt>
                <c:pt idx="2">
                  <c:v>0.93</c:v>
                </c:pt>
                <c:pt idx="3">
                  <c:v>0.98</c:v>
                </c:pt>
              </c:numCache>
            </c:numRef>
          </c:val>
          <c:extLst xmlns:c16r2="http://schemas.microsoft.com/office/drawing/2015/06/chart">
            <c:ext xmlns:c16="http://schemas.microsoft.com/office/drawing/2014/chart" uri="{C3380CC4-5D6E-409C-BE32-E72D297353CC}">
              <c16:uniqueId val="{00000018-82D5-4A13-B1DA-0F7400123952}"/>
            </c:ext>
          </c:extLst>
        </c:ser>
        <c:dLbls>
          <c:showLegendKey val="0"/>
          <c:showVal val="0"/>
          <c:showCatName val="0"/>
          <c:showSerName val="0"/>
          <c:showPercent val="0"/>
          <c:showBubbleSize val="0"/>
        </c:dLbls>
        <c:gapWidth val="70"/>
        <c:axId val="1482689808"/>
        <c:axId val="1483237280"/>
      </c:barChart>
      <c:catAx>
        <c:axId val="1482689808"/>
        <c:scaling>
          <c:orientation val="minMax"/>
        </c:scaling>
        <c:delete val="0"/>
        <c:axPos val="b"/>
        <c:numFmt formatCode="General" sourceLinked="1"/>
        <c:majorTickMark val="none"/>
        <c:minorTickMark val="none"/>
        <c:tickLblPos val="nextTo"/>
        <c:spPr>
          <a:noFill/>
          <a:ln w="181651" cmpd="sng">
            <a:noFill/>
          </a:ln>
        </c:spPr>
        <c:txPr>
          <a:bodyPr rot="0"/>
          <a:lstStyle/>
          <a:p>
            <a:pPr>
              <a:defRPr sz="1600" cap="none" baseline="0">
                <a:solidFill>
                  <a:srgbClr val="5F5F5F"/>
                </a:solidFill>
              </a:defRPr>
            </a:pPr>
            <a:endParaRPr lang="en-US"/>
          </a:p>
        </c:txPr>
        <c:crossAx val="1483237280"/>
        <c:crossesAt val="0.0"/>
        <c:auto val="1"/>
        <c:lblAlgn val="ctr"/>
        <c:lblOffset val="100"/>
        <c:noMultiLvlLbl val="0"/>
      </c:catAx>
      <c:valAx>
        <c:axId val="1483237280"/>
        <c:scaling>
          <c:orientation val="minMax"/>
          <c:max val="1.0"/>
          <c:min val="0.0"/>
        </c:scaling>
        <c:delete val="1"/>
        <c:axPos val="l"/>
        <c:numFmt formatCode="0%" sourceLinked="1"/>
        <c:majorTickMark val="out"/>
        <c:minorTickMark val="none"/>
        <c:tickLblPos val="nextTo"/>
        <c:crossAx val="1482689808"/>
        <c:crosses val="autoZero"/>
        <c:crossBetween val="between"/>
        <c:majorUnit val="0.25"/>
        <c:minorUnit val="0.25"/>
      </c:valAx>
      <c:spPr>
        <a:noFill/>
        <a:ln w="29121">
          <a:noFill/>
        </a:ln>
      </c:spPr>
    </c:plotArea>
    <c:plotVisOnly val="1"/>
    <c:dispBlanksAs val="gap"/>
    <c:showDLblsOverMax val="0"/>
  </c:chart>
  <c:spPr>
    <a:noFill/>
    <a:ln>
      <a:noFill/>
    </a:ln>
  </c:spPr>
  <c:txPr>
    <a:bodyPr/>
    <a:lstStyle/>
    <a:p>
      <a:pPr>
        <a:defRPr sz="2215"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295390239908"/>
          <c:y val="0.0694229387037101"/>
          <c:w val="0.504767550380689"/>
          <c:h val="0.798846907684202"/>
        </c:manualLayout>
      </c:layout>
      <c:doughnutChart>
        <c:varyColors val="1"/>
        <c:ser>
          <c:idx val="0"/>
          <c:order val="0"/>
          <c:tx>
            <c:strRef>
              <c:f>Sheet1!$B$1</c:f>
              <c:strCache>
                <c:ptCount val="1"/>
                <c:pt idx="0">
                  <c:v>Physicians</c:v>
                </c:pt>
              </c:strCache>
            </c:strRef>
          </c:tx>
          <c:spPr>
            <a:solidFill>
              <a:schemeClr val="accent3"/>
            </a:solidFill>
          </c:spPr>
          <c:dPt>
            <c:idx val="0"/>
            <c:bubble3D val="0"/>
            <c:spPr>
              <a:solidFill>
                <a:schemeClr val="accent3">
                  <a:lumMod val="20000"/>
                  <a:lumOff val="80000"/>
                </a:schemeClr>
              </a:solidFill>
              <a:ln>
                <a:noFill/>
              </a:ln>
              <a:effectLst/>
            </c:spPr>
            <c:extLst xmlns:c16r2="http://schemas.microsoft.com/office/drawing/2015/06/chart">
              <c:ext xmlns:c16="http://schemas.microsoft.com/office/drawing/2014/chart" uri="{C3380CC4-5D6E-409C-BE32-E72D297353CC}">
                <c16:uniqueId val="{00000001-27D0-A84E-A739-6DB72045B0EF}"/>
              </c:ext>
            </c:extLst>
          </c:dPt>
          <c:dPt>
            <c:idx val="1"/>
            <c:bubble3D val="0"/>
            <c:spPr>
              <a:solidFill>
                <a:schemeClr val="accent3">
                  <a:lumMod val="40000"/>
                  <a:lumOff val="60000"/>
                </a:schemeClr>
              </a:solidFill>
              <a:ln>
                <a:noFill/>
              </a:ln>
              <a:effectLst/>
            </c:spPr>
            <c:extLst xmlns:c16r2="http://schemas.microsoft.com/office/drawing/2015/06/chart">
              <c:ext xmlns:c16="http://schemas.microsoft.com/office/drawing/2014/chart" uri="{C3380CC4-5D6E-409C-BE32-E72D297353CC}">
                <c16:uniqueId val="{00000003-27D0-A84E-A739-6DB72045B0EF}"/>
              </c:ext>
            </c:extLst>
          </c:dPt>
          <c:dPt>
            <c:idx val="2"/>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05-27D0-A84E-A739-6DB72045B0EF}"/>
              </c:ext>
            </c:extLst>
          </c:dPt>
          <c:dPt>
            <c:idx val="3"/>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7-27D0-A84E-A739-6DB72045B0EF}"/>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Every 3 years</c:v>
                </c:pt>
                <c:pt idx="1">
                  <c:v>Every 2 years</c:v>
                </c:pt>
                <c:pt idx="2">
                  <c:v>Once a year</c:v>
                </c:pt>
                <c:pt idx="3">
                  <c:v>More than once a year</c:v>
                </c:pt>
              </c:strCache>
            </c:strRef>
          </c:cat>
          <c:val>
            <c:numRef>
              <c:f>Sheet1!$B$2:$B$5</c:f>
              <c:numCache>
                <c:formatCode>0%</c:formatCode>
                <c:ptCount val="4"/>
                <c:pt idx="0">
                  <c:v>0.02</c:v>
                </c:pt>
                <c:pt idx="1">
                  <c:v>0.11</c:v>
                </c:pt>
                <c:pt idx="2">
                  <c:v>0.8</c:v>
                </c:pt>
                <c:pt idx="3">
                  <c:v>0.05</c:v>
                </c:pt>
              </c:numCache>
            </c:numRef>
          </c:val>
          <c:extLst xmlns:c16r2="http://schemas.microsoft.com/office/drawing/2015/06/chart">
            <c:ext xmlns:c16="http://schemas.microsoft.com/office/drawing/2014/chart" uri="{C3380CC4-5D6E-409C-BE32-E72D297353CC}">
              <c16:uniqueId val="{00000008-27D0-A84E-A739-6DB72045B0EF}"/>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0"/>
          <c:y val="0.581018322300559"/>
          <c:w val="0.370963649335646"/>
          <c:h val="0.35321300961446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solidFill>
            <a:schemeClr val="accent4">
              <a:lumMod val="50000"/>
            </a:schemeClr>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
          <c:w val="1.0"/>
          <c:h val="0.862742396757768"/>
        </c:manualLayout>
      </c:layout>
      <c:barChart>
        <c:barDir val="col"/>
        <c:grouping val="clustered"/>
        <c:varyColors val="0"/>
        <c:ser>
          <c:idx val="0"/>
          <c:order val="0"/>
          <c:tx>
            <c:strRef>
              <c:f>Sheet2!$A$2</c:f>
              <c:strCache>
                <c:ptCount val="1"/>
                <c:pt idx="0">
                  <c:v>Don’t see why I should see a doctor or other healthcare provider if I feel healthy</c:v>
                </c:pt>
              </c:strCache>
            </c:strRef>
          </c:tx>
          <c:invertIfNegative val="0"/>
          <c:dPt>
            <c:idx val="0"/>
            <c:invertIfNegative val="0"/>
            <c:bubble3D val="0"/>
            <c:spPr>
              <a:solidFill>
                <a:srgbClr val="BDD631">
                  <a:lumMod val="75000"/>
                </a:srgbClr>
              </a:solidFill>
            </c:spPr>
            <c:extLst xmlns:c16r2="http://schemas.microsoft.com/office/drawing/2015/06/chart">
              <c:ext xmlns:c16="http://schemas.microsoft.com/office/drawing/2014/chart" uri="{C3380CC4-5D6E-409C-BE32-E72D297353CC}">
                <c16:uniqueId val="{00000001-FC54-E147-B940-3ECE7118FCB1}"/>
              </c:ext>
            </c:extLst>
          </c:dPt>
          <c:dPt>
            <c:idx val="1"/>
            <c:invertIfNegative val="0"/>
            <c:bubble3D val="0"/>
            <c:spPr>
              <a:solidFill>
                <a:srgbClr val="1E8BCB"/>
              </a:solidFill>
            </c:spPr>
            <c:extLst xmlns:c16r2="http://schemas.microsoft.com/office/drawing/2015/06/chart">
              <c:ext xmlns:c16="http://schemas.microsoft.com/office/drawing/2014/chart" uri="{C3380CC4-5D6E-409C-BE32-E72D297353CC}">
                <c16:uniqueId val="{00000003-FC54-E147-B940-3ECE7118FCB1}"/>
              </c:ext>
            </c:extLst>
          </c:dPt>
          <c:dPt>
            <c:idx val="2"/>
            <c:invertIfNegative val="0"/>
            <c:bubble3D val="0"/>
            <c:spPr>
              <a:solidFill>
                <a:srgbClr val="E8058A"/>
              </a:solidFill>
            </c:spPr>
            <c:extLst xmlns:c16r2="http://schemas.microsoft.com/office/drawing/2015/06/chart">
              <c:ext xmlns:c16="http://schemas.microsoft.com/office/drawing/2014/chart" uri="{C3380CC4-5D6E-409C-BE32-E72D297353CC}">
                <c16:uniqueId val="{00000005-FC54-E147-B940-3ECE7118FCB1}"/>
              </c:ext>
            </c:extLst>
          </c:dPt>
          <c:dPt>
            <c:idx val="3"/>
            <c:invertIfNegative val="0"/>
            <c:bubble3D val="0"/>
            <c:spPr>
              <a:solidFill>
                <a:srgbClr val="707276"/>
              </a:solidFill>
            </c:spPr>
            <c:extLst xmlns:c16r2="http://schemas.microsoft.com/office/drawing/2015/06/chart">
              <c:ext xmlns:c16="http://schemas.microsoft.com/office/drawing/2014/chart" uri="{C3380CC4-5D6E-409C-BE32-E72D297353CC}">
                <c16:uniqueId val="{00000007-FC54-E147-B940-3ECE7118FCB1}"/>
              </c:ext>
            </c:extLst>
          </c:dPt>
          <c:dPt>
            <c:idx val="4"/>
            <c:invertIfNegative val="0"/>
            <c:bubble3D val="0"/>
            <c:spPr>
              <a:solidFill>
                <a:srgbClr val="FF8300"/>
              </a:solidFill>
            </c:spPr>
            <c:extLst xmlns:c16r2="http://schemas.microsoft.com/office/drawing/2015/06/chart">
              <c:ext xmlns:c16="http://schemas.microsoft.com/office/drawing/2014/chart" uri="{C3380CC4-5D6E-409C-BE32-E72D297353CC}">
                <c16:uniqueId val="{00000009-FC54-E147-B940-3ECE7118FCB1}"/>
              </c:ext>
            </c:extLst>
          </c:dPt>
          <c:dPt>
            <c:idx val="5"/>
            <c:invertIfNegative val="0"/>
            <c:bubble3D val="0"/>
            <c:spPr>
              <a:solidFill>
                <a:srgbClr val="F15722"/>
              </a:solidFill>
            </c:spPr>
            <c:extLst xmlns:c16r2="http://schemas.microsoft.com/office/drawing/2015/06/chart">
              <c:ext xmlns:c16="http://schemas.microsoft.com/office/drawing/2014/chart" uri="{C3380CC4-5D6E-409C-BE32-E72D297353CC}">
                <c16:uniqueId val="{0000000B-FC54-E147-B940-3ECE7118FCB1}"/>
              </c:ext>
            </c:extLst>
          </c:dPt>
          <c:dPt>
            <c:idx val="6"/>
            <c:invertIfNegative val="0"/>
            <c:bubble3D val="0"/>
            <c:spPr>
              <a:solidFill>
                <a:srgbClr val="009DD9"/>
              </a:solidFill>
            </c:spPr>
            <c:extLst xmlns:c16r2="http://schemas.microsoft.com/office/drawing/2015/06/chart">
              <c:ext xmlns:c16="http://schemas.microsoft.com/office/drawing/2014/chart" uri="{C3380CC4-5D6E-409C-BE32-E72D297353CC}">
                <c16:uniqueId val="{0000000D-FC54-E147-B940-3ECE7118FCB1}"/>
              </c:ext>
            </c:extLst>
          </c:dPt>
          <c:dPt>
            <c:idx val="7"/>
            <c:invertIfNegative val="0"/>
            <c:bubble3D val="0"/>
            <c:spPr>
              <a:solidFill>
                <a:srgbClr val="007FC7"/>
              </a:solidFill>
            </c:spPr>
            <c:extLst xmlns:c16r2="http://schemas.microsoft.com/office/drawing/2015/06/chart">
              <c:ext xmlns:c16="http://schemas.microsoft.com/office/drawing/2014/chart" uri="{C3380CC4-5D6E-409C-BE32-E72D297353CC}">
                <c16:uniqueId val="{0000000F-FC54-E147-B940-3ECE7118FCB1}"/>
              </c:ext>
            </c:extLst>
          </c:dPt>
          <c:dPt>
            <c:idx val="8"/>
            <c:invertIfNegative val="0"/>
            <c:bubble3D val="0"/>
            <c:spPr>
              <a:solidFill>
                <a:srgbClr val="8DC63F"/>
              </a:solidFill>
            </c:spPr>
            <c:extLst xmlns:c16r2="http://schemas.microsoft.com/office/drawing/2015/06/chart">
              <c:ext xmlns:c16="http://schemas.microsoft.com/office/drawing/2014/chart" uri="{C3380CC4-5D6E-409C-BE32-E72D297353CC}">
                <c16:uniqueId val="{00000011-FC54-E147-B940-3ECE7118FCB1}"/>
              </c:ext>
            </c:extLst>
          </c:dPt>
          <c:dPt>
            <c:idx val="9"/>
            <c:invertIfNegative val="0"/>
            <c:bubble3D val="0"/>
            <c:spPr>
              <a:solidFill>
                <a:srgbClr val="218535"/>
              </a:solidFill>
            </c:spPr>
            <c:extLst xmlns:c16r2="http://schemas.microsoft.com/office/drawing/2015/06/chart">
              <c:ext xmlns:c16="http://schemas.microsoft.com/office/drawing/2014/chart" uri="{C3380CC4-5D6E-409C-BE32-E72D297353CC}">
                <c16:uniqueId val="{00000013-FC54-E147-B940-3ECE7118FCB1}"/>
              </c:ext>
            </c:extLst>
          </c:dPt>
          <c:dPt>
            <c:idx val="10"/>
            <c:invertIfNegative val="0"/>
            <c:bubble3D val="0"/>
            <c:spPr>
              <a:solidFill>
                <a:srgbClr val="707276"/>
              </a:solidFill>
            </c:spPr>
            <c:extLst xmlns:c16r2="http://schemas.microsoft.com/office/drawing/2015/06/chart">
              <c:ext xmlns:c16="http://schemas.microsoft.com/office/drawing/2014/chart" uri="{C3380CC4-5D6E-409C-BE32-E72D297353CC}">
                <c16:uniqueId val="{00000015-FC54-E147-B940-3ECE7118FCB1}"/>
              </c:ext>
            </c:extLst>
          </c:dPt>
          <c:dPt>
            <c:idx val="11"/>
            <c:invertIfNegative val="0"/>
            <c:bubble3D val="0"/>
            <c:spPr>
              <a:solidFill>
                <a:srgbClr val="000000"/>
              </a:solidFill>
            </c:spPr>
            <c:extLst xmlns:c16r2="http://schemas.microsoft.com/office/drawing/2015/06/chart">
              <c:ext xmlns:c16="http://schemas.microsoft.com/office/drawing/2014/chart" uri="{C3380CC4-5D6E-409C-BE32-E72D297353CC}">
                <c16:uniqueId val="{00000017-FC54-E147-B940-3ECE7118FCB1}"/>
              </c:ext>
            </c:extLst>
          </c:dPt>
          <c:dLbls>
            <c:spPr>
              <a:noFill/>
              <a:ln>
                <a:noFill/>
              </a:ln>
              <a:effectLst/>
            </c:spPr>
            <c:txPr>
              <a:bodyPr/>
              <a:lstStyle/>
              <a:p>
                <a:pPr>
                  <a:defRPr>
                    <a:solidFill>
                      <a:srgbClr val="FFFFFF"/>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Sheet2!$B$1:$E$1</c:f>
              <c:strCache>
                <c:ptCount val="4"/>
                <c:pt idx="0">
                  <c:v>Teens</c:v>
                </c:pt>
                <c:pt idx="1">
                  <c:v>Parents</c:v>
                </c:pt>
                <c:pt idx="2">
                  <c:v>Physicians</c:v>
                </c:pt>
                <c:pt idx="3">
                  <c:v>Pharmacists</c:v>
                </c:pt>
              </c:strCache>
            </c:strRef>
          </c:cat>
          <c:val>
            <c:numRef>
              <c:f>Sheet2!$B$2:$E$2</c:f>
              <c:numCache>
                <c:formatCode>0%</c:formatCode>
                <c:ptCount val="4"/>
                <c:pt idx="0">
                  <c:v>0.44</c:v>
                </c:pt>
                <c:pt idx="1">
                  <c:v>0.34</c:v>
                </c:pt>
                <c:pt idx="2">
                  <c:v>0.89</c:v>
                </c:pt>
                <c:pt idx="3">
                  <c:v>0.91</c:v>
                </c:pt>
              </c:numCache>
            </c:numRef>
          </c:val>
          <c:extLst xmlns:c16r2="http://schemas.microsoft.com/office/drawing/2015/06/chart">
            <c:ext xmlns:c16="http://schemas.microsoft.com/office/drawing/2014/chart" uri="{C3380CC4-5D6E-409C-BE32-E72D297353CC}">
              <c16:uniqueId val="{00000018-FC54-E147-B940-3ECE7118FCB1}"/>
            </c:ext>
          </c:extLst>
        </c:ser>
        <c:dLbls>
          <c:showLegendKey val="0"/>
          <c:showVal val="0"/>
          <c:showCatName val="0"/>
          <c:showSerName val="0"/>
          <c:showPercent val="0"/>
          <c:showBubbleSize val="0"/>
        </c:dLbls>
        <c:gapWidth val="70"/>
        <c:axId val="1484052976"/>
        <c:axId val="1391396432"/>
      </c:barChart>
      <c:catAx>
        <c:axId val="1484052976"/>
        <c:scaling>
          <c:orientation val="minMax"/>
        </c:scaling>
        <c:delete val="0"/>
        <c:axPos val="b"/>
        <c:numFmt formatCode="General" sourceLinked="1"/>
        <c:majorTickMark val="none"/>
        <c:minorTickMark val="none"/>
        <c:tickLblPos val="nextTo"/>
        <c:spPr>
          <a:noFill/>
          <a:ln w="98425" cmpd="sng">
            <a:noFill/>
          </a:ln>
        </c:spPr>
        <c:txPr>
          <a:bodyPr rot="0"/>
          <a:lstStyle/>
          <a:p>
            <a:pPr>
              <a:defRPr sz="1400" cap="none" baseline="0">
                <a:solidFill>
                  <a:srgbClr val="5F5F5F"/>
                </a:solidFill>
              </a:defRPr>
            </a:pPr>
            <a:endParaRPr lang="en-US"/>
          </a:p>
        </c:txPr>
        <c:crossAx val="1391396432"/>
        <c:crossesAt val="0.0"/>
        <c:auto val="1"/>
        <c:lblAlgn val="ctr"/>
        <c:lblOffset val="100"/>
        <c:noMultiLvlLbl val="0"/>
      </c:catAx>
      <c:valAx>
        <c:axId val="1391396432"/>
        <c:scaling>
          <c:orientation val="minMax"/>
          <c:max val="1.0"/>
          <c:min val="0.0"/>
        </c:scaling>
        <c:delete val="1"/>
        <c:axPos val="l"/>
        <c:numFmt formatCode="0%" sourceLinked="0"/>
        <c:majorTickMark val="out"/>
        <c:minorTickMark val="none"/>
        <c:tickLblPos val="nextTo"/>
        <c:crossAx val="1484052976"/>
        <c:crosses val="autoZero"/>
        <c:crossBetween val="between"/>
        <c:majorUnit val="0.25"/>
        <c:minorUnit val="0.25"/>
      </c:valAx>
      <c:spPr>
        <a:noFill/>
      </c:spPr>
    </c:plotArea>
    <c:plotVisOnly val="1"/>
    <c:dispBlanksAs val="gap"/>
    <c:showDLblsOverMax val="0"/>
  </c:chart>
  <c:spPr>
    <a:noFill/>
    <a:ln>
      <a:noFill/>
    </a:ln>
  </c:spPr>
  <c:txPr>
    <a:bodyPr/>
    <a:lstStyle/>
    <a:p>
      <a:pPr>
        <a:defRPr sz="12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
          <c:w val="1.0"/>
          <c:h val="0.862742396757768"/>
        </c:manualLayout>
      </c:layout>
      <c:barChart>
        <c:barDir val="col"/>
        <c:grouping val="clustered"/>
        <c:varyColors val="0"/>
        <c:ser>
          <c:idx val="0"/>
          <c:order val="0"/>
          <c:tx>
            <c:strRef>
              <c:f>Sheet2!$A$2</c:f>
              <c:strCache>
                <c:ptCount val="1"/>
                <c:pt idx="0">
                  <c:v>Don’t see why I should see a doctor or other healthcare provider if I feel healthy</c:v>
                </c:pt>
              </c:strCache>
            </c:strRef>
          </c:tx>
          <c:invertIfNegative val="0"/>
          <c:dPt>
            <c:idx val="0"/>
            <c:invertIfNegative val="0"/>
            <c:bubble3D val="0"/>
            <c:spPr>
              <a:solidFill>
                <a:srgbClr val="BDD631">
                  <a:lumMod val="75000"/>
                </a:srgbClr>
              </a:solidFill>
            </c:spPr>
            <c:extLst xmlns:c16r2="http://schemas.microsoft.com/office/drawing/2015/06/chart">
              <c:ext xmlns:c16="http://schemas.microsoft.com/office/drawing/2014/chart" uri="{C3380CC4-5D6E-409C-BE32-E72D297353CC}">
                <c16:uniqueId val="{00000001-69F7-B64F-8925-2161983E6EDF}"/>
              </c:ext>
            </c:extLst>
          </c:dPt>
          <c:dPt>
            <c:idx val="1"/>
            <c:invertIfNegative val="0"/>
            <c:bubble3D val="0"/>
            <c:spPr>
              <a:solidFill>
                <a:srgbClr val="1E8BCB"/>
              </a:solidFill>
            </c:spPr>
            <c:extLst xmlns:c16r2="http://schemas.microsoft.com/office/drawing/2015/06/chart">
              <c:ext xmlns:c16="http://schemas.microsoft.com/office/drawing/2014/chart" uri="{C3380CC4-5D6E-409C-BE32-E72D297353CC}">
                <c16:uniqueId val="{00000003-69F7-B64F-8925-2161983E6EDF}"/>
              </c:ext>
            </c:extLst>
          </c:dPt>
          <c:dPt>
            <c:idx val="2"/>
            <c:invertIfNegative val="0"/>
            <c:bubble3D val="0"/>
            <c:spPr>
              <a:solidFill>
                <a:srgbClr val="E8058A"/>
              </a:solidFill>
            </c:spPr>
            <c:extLst xmlns:c16r2="http://schemas.microsoft.com/office/drawing/2015/06/chart">
              <c:ext xmlns:c16="http://schemas.microsoft.com/office/drawing/2014/chart" uri="{C3380CC4-5D6E-409C-BE32-E72D297353CC}">
                <c16:uniqueId val="{00000005-69F7-B64F-8925-2161983E6EDF}"/>
              </c:ext>
            </c:extLst>
          </c:dPt>
          <c:dPt>
            <c:idx val="3"/>
            <c:invertIfNegative val="0"/>
            <c:bubble3D val="0"/>
            <c:spPr>
              <a:solidFill>
                <a:srgbClr val="707276"/>
              </a:solidFill>
            </c:spPr>
            <c:extLst xmlns:c16r2="http://schemas.microsoft.com/office/drawing/2015/06/chart">
              <c:ext xmlns:c16="http://schemas.microsoft.com/office/drawing/2014/chart" uri="{C3380CC4-5D6E-409C-BE32-E72D297353CC}">
                <c16:uniqueId val="{00000007-69F7-B64F-8925-2161983E6EDF}"/>
              </c:ext>
            </c:extLst>
          </c:dPt>
          <c:dPt>
            <c:idx val="4"/>
            <c:invertIfNegative val="0"/>
            <c:bubble3D val="0"/>
            <c:spPr>
              <a:solidFill>
                <a:srgbClr val="FF8300"/>
              </a:solidFill>
            </c:spPr>
            <c:extLst xmlns:c16r2="http://schemas.microsoft.com/office/drawing/2015/06/chart">
              <c:ext xmlns:c16="http://schemas.microsoft.com/office/drawing/2014/chart" uri="{C3380CC4-5D6E-409C-BE32-E72D297353CC}">
                <c16:uniqueId val="{00000009-69F7-B64F-8925-2161983E6EDF}"/>
              </c:ext>
            </c:extLst>
          </c:dPt>
          <c:dPt>
            <c:idx val="5"/>
            <c:invertIfNegative val="0"/>
            <c:bubble3D val="0"/>
            <c:spPr>
              <a:solidFill>
                <a:srgbClr val="F15722"/>
              </a:solidFill>
            </c:spPr>
            <c:extLst xmlns:c16r2="http://schemas.microsoft.com/office/drawing/2015/06/chart">
              <c:ext xmlns:c16="http://schemas.microsoft.com/office/drawing/2014/chart" uri="{C3380CC4-5D6E-409C-BE32-E72D297353CC}">
                <c16:uniqueId val="{0000000B-69F7-B64F-8925-2161983E6EDF}"/>
              </c:ext>
            </c:extLst>
          </c:dPt>
          <c:dPt>
            <c:idx val="6"/>
            <c:invertIfNegative val="0"/>
            <c:bubble3D val="0"/>
            <c:spPr>
              <a:solidFill>
                <a:srgbClr val="009DD9"/>
              </a:solidFill>
            </c:spPr>
            <c:extLst xmlns:c16r2="http://schemas.microsoft.com/office/drawing/2015/06/chart">
              <c:ext xmlns:c16="http://schemas.microsoft.com/office/drawing/2014/chart" uri="{C3380CC4-5D6E-409C-BE32-E72D297353CC}">
                <c16:uniqueId val="{0000000D-69F7-B64F-8925-2161983E6EDF}"/>
              </c:ext>
            </c:extLst>
          </c:dPt>
          <c:dPt>
            <c:idx val="7"/>
            <c:invertIfNegative val="0"/>
            <c:bubble3D val="0"/>
            <c:spPr>
              <a:solidFill>
                <a:srgbClr val="007FC7"/>
              </a:solidFill>
            </c:spPr>
            <c:extLst xmlns:c16r2="http://schemas.microsoft.com/office/drawing/2015/06/chart">
              <c:ext xmlns:c16="http://schemas.microsoft.com/office/drawing/2014/chart" uri="{C3380CC4-5D6E-409C-BE32-E72D297353CC}">
                <c16:uniqueId val="{0000000F-69F7-B64F-8925-2161983E6EDF}"/>
              </c:ext>
            </c:extLst>
          </c:dPt>
          <c:dPt>
            <c:idx val="8"/>
            <c:invertIfNegative val="0"/>
            <c:bubble3D val="0"/>
            <c:spPr>
              <a:solidFill>
                <a:srgbClr val="8DC63F"/>
              </a:solidFill>
            </c:spPr>
            <c:extLst xmlns:c16r2="http://schemas.microsoft.com/office/drawing/2015/06/chart">
              <c:ext xmlns:c16="http://schemas.microsoft.com/office/drawing/2014/chart" uri="{C3380CC4-5D6E-409C-BE32-E72D297353CC}">
                <c16:uniqueId val="{00000011-69F7-B64F-8925-2161983E6EDF}"/>
              </c:ext>
            </c:extLst>
          </c:dPt>
          <c:dPt>
            <c:idx val="9"/>
            <c:invertIfNegative val="0"/>
            <c:bubble3D val="0"/>
            <c:spPr>
              <a:solidFill>
                <a:srgbClr val="218535"/>
              </a:solidFill>
            </c:spPr>
            <c:extLst xmlns:c16r2="http://schemas.microsoft.com/office/drawing/2015/06/chart">
              <c:ext xmlns:c16="http://schemas.microsoft.com/office/drawing/2014/chart" uri="{C3380CC4-5D6E-409C-BE32-E72D297353CC}">
                <c16:uniqueId val="{00000013-69F7-B64F-8925-2161983E6EDF}"/>
              </c:ext>
            </c:extLst>
          </c:dPt>
          <c:dPt>
            <c:idx val="10"/>
            <c:invertIfNegative val="0"/>
            <c:bubble3D val="0"/>
            <c:spPr>
              <a:solidFill>
                <a:srgbClr val="707276"/>
              </a:solidFill>
            </c:spPr>
            <c:extLst xmlns:c16r2="http://schemas.microsoft.com/office/drawing/2015/06/chart">
              <c:ext xmlns:c16="http://schemas.microsoft.com/office/drawing/2014/chart" uri="{C3380CC4-5D6E-409C-BE32-E72D297353CC}">
                <c16:uniqueId val="{00000015-69F7-B64F-8925-2161983E6EDF}"/>
              </c:ext>
            </c:extLst>
          </c:dPt>
          <c:dPt>
            <c:idx val="11"/>
            <c:invertIfNegative val="0"/>
            <c:bubble3D val="0"/>
            <c:spPr>
              <a:solidFill>
                <a:srgbClr val="000000"/>
              </a:solidFill>
            </c:spPr>
            <c:extLst xmlns:c16r2="http://schemas.microsoft.com/office/drawing/2015/06/chart">
              <c:ext xmlns:c16="http://schemas.microsoft.com/office/drawing/2014/chart" uri="{C3380CC4-5D6E-409C-BE32-E72D297353CC}">
                <c16:uniqueId val="{00000017-69F7-B64F-8925-2161983E6EDF}"/>
              </c:ext>
            </c:extLst>
          </c:dPt>
          <c:dLbls>
            <c:spPr>
              <a:noFill/>
              <a:ln>
                <a:noFill/>
              </a:ln>
              <a:effectLst/>
            </c:spPr>
            <c:txPr>
              <a:bodyPr/>
              <a:lstStyle/>
              <a:p>
                <a:pPr>
                  <a:defRPr>
                    <a:solidFill>
                      <a:srgbClr val="FFFFFF"/>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Sheet2!$B$1:$E$1</c:f>
              <c:strCache>
                <c:ptCount val="4"/>
                <c:pt idx="0">
                  <c:v>Teens</c:v>
                </c:pt>
                <c:pt idx="1">
                  <c:v>Parents</c:v>
                </c:pt>
                <c:pt idx="2">
                  <c:v>Physicians</c:v>
                </c:pt>
                <c:pt idx="3">
                  <c:v>Pharmacists</c:v>
                </c:pt>
              </c:strCache>
            </c:strRef>
          </c:cat>
          <c:val>
            <c:numRef>
              <c:f>Sheet2!$B$2:$E$2</c:f>
              <c:numCache>
                <c:formatCode>0%</c:formatCode>
                <c:ptCount val="4"/>
                <c:pt idx="0">
                  <c:v>0.58</c:v>
                </c:pt>
                <c:pt idx="1">
                  <c:v>0.41</c:v>
                </c:pt>
                <c:pt idx="2">
                  <c:v>0.91</c:v>
                </c:pt>
                <c:pt idx="3">
                  <c:v>0.87</c:v>
                </c:pt>
              </c:numCache>
            </c:numRef>
          </c:val>
          <c:extLst xmlns:c16r2="http://schemas.microsoft.com/office/drawing/2015/06/chart">
            <c:ext xmlns:c16="http://schemas.microsoft.com/office/drawing/2014/chart" uri="{C3380CC4-5D6E-409C-BE32-E72D297353CC}">
              <c16:uniqueId val="{00000018-69F7-B64F-8925-2161983E6EDF}"/>
            </c:ext>
          </c:extLst>
        </c:ser>
        <c:dLbls>
          <c:showLegendKey val="0"/>
          <c:showVal val="0"/>
          <c:showCatName val="0"/>
          <c:showSerName val="0"/>
          <c:showPercent val="0"/>
          <c:showBubbleSize val="0"/>
        </c:dLbls>
        <c:gapWidth val="70"/>
        <c:axId val="1426553344"/>
        <c:axId val="1426555392"/>
      </c:barChart>
      <c:catAx>
        <c:axId val="1426553344"/>
        <c:scaling>
          <c:orientation val="minMax"/>
        </c:scaling>
        <c:delete val="0"/>
        <c:axPos val="b"/>
        <c:numFmt formatCode="General" sourceLinked="1"/>
        <c:majorTickMark val="none"/>
        <c:minorTickMark val="none"/>
        <c:tickLblPos val="nextTo"/>
        <c:spPr>
          <a:noFill/>
          <a:ln w="98425" cmpd="sng">
            <a:noFill/>
          </a:ln>
        </c:spPr>
        <c:txPr>
          <a:bodyPr rot="0"/>
          <a:lstStyle/>
          <a:p>
            <a:pPr>
              <a:defRPr sz="1200" cap="none" baseline="0">
                <a:solidFill>
                  <a:srgbClr val="5F5F5F"/>
                </a:solidFill>
              </a:defRPr>
            </a:pPr>
            <a:endParaRPr lang="en-US"/>
          </a:p>
        </c:txPr>
        <c:crossAx val="1426555392"/>
        <c:crossesAt val="0.0"/>
        <c:auto val="1"/>
        <c:lblAlgn val="ctr"/>
        <c:lblOffset val="100"/>
        <c:noMultiLvlLbl val="0"/>
      </c:catAx>
      <c:valAx>
        <c:axId val="1426555392"/>
        <c:scaling>
          <c:orientation val="minMax"/>
          <c:max val="1.0"/>
          <c:min val="0.0"/>
        </c:scaling>
        <c:delete val="1"/>
        <c:axPos val="l"/>
        <c:numFmt formatCode="0%" sourceLinked="0"/>
        <c:majorTickMark val="out"/>
        <c:minorTickMark val="none"/>
        <c:tickLblPos val="nextTo"/>
        <c:crossAx val="1426553344"/>
        <c:crosses val="autoZero"/>
        <c:crossBetween val="between"/>
        <c:majorUnit val="0.25"/>
        <c:minorUnit val="0.25"/>
      </c:valAx>
      <c:spPr>
        <a:noFill/>
      </c:spPr>
    </c:plotArea>
    <c:plotVisOnly val="1"/>
    <c:dispBlanksAs val="gap"/>
    <c:showDLblsOverMax val="0"/>
  </c:chart>
  <c:spPr>
    <a:noFill/>
    <a:ln>
      <a:noFill/>
    </a:ln>
  </c:spPr>
  <c:txPr>
    <a:bodyPr/>
    <a:lstStyle/>
    <a:p>
      <a:pPr>
        <a:defRPr sz="12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20475368040516"/>
          <c:y val="0.0512820383398853"/>
          <c:w val="0.961784269539644"/>
          <c:h val="0.784736577645725"/>
        </c:manualLayout>
      </c:layout>
      <c:barChart>
        <c:barDir val="col"/>
        <c:grouping val="clustered"/>
        <c:varyColors val="0"/>
        <c:ser>
          <c:idx val="0"/>
          <c:order val="0"/>
          <c:tx>
            <c:strRef>
              <c:f>Sheet1!$B$1</c:f>
              <c:strCache>
                <c:ptCount val="1"/>
                <c:pt idx="0">
                  <c:v>Teens </c:v>
                </c:pt>
              </c:strCache>
            </c:strRef>
          </c:tx>
          <c:spPr>
            <a:solidFill>
              <a:schemeClr val="accent1">
                <a:lumMod val="75000"/>
              </a:schemeClr>
            </a:solidFill>
            <a:ln>
              <a:noFill/>
            </a:ln>
            <a:effectLst/>
          </c:spPr>
          <c:invertIfNegative val="0"/>
          <c:dLbls>
            <c:spPr>
              <a:noFill/>
              <a:ln>
                <a:noFill/>
              </a:ln>
              <a:effectLst/>
            </c:spPr>
            <c:txPr>
              <a:bodyPr rot="0" vert="horz"/>
              <a:lstStyle/>
              <a:p>
                <a:pPr>
                  <a:defRPr>
                    <a:solidFill>
                      <a:srgbClr val="5F5F5F"/>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Teens</c:v>
                </c:pt>
                <c:pt idx="1">
                  <c:v>Parents/Guardians</c:v>
                </c:pt>
                <c:pt idx="2">
                  <c:v>HCPs</c:v>
                </c:pt>
              </c:strCache>
            </c:strRef>
          </c:cat>
          <c:val>
            <c:numRef>
              <c:f>Sheet1!$B$2:$B$4</c:f>
              <c:numCache>
                <c:formatCode>0%</c:formatCode>
                <c:ptCount val="3"/>
                <c:pt idx="0">
                  <c:v>0.12</c:v>
                </c:pt>
                <c:pt idx="1">
                  <c:v>0.68</c:v>
                </c:pt>
                <c:pt idx="2">
                  <c:v>0.2</c:v>
                </c:pt>
              </c:numCache>
            </c:numRef>
          </c:val>
          <c:extLst xmlns:c16r2="http://schemas.microsoft.com/office/drawing/2015/06/chart">
            <c:ext xmlns:c16="http://schemas.microsoft.com/office/drawing/2014/chart" uri="{C3380CC4-5D6E-409C-BE32-E72D297353CC}">
              <c16:uniqueId val="{00000000-0509-AB4D-BDDD-B298029A27A6}"/>
            </c:ext>
          </c:extLst>
        </c:ser>
        <c:ser>
          <c:idx val="1"/>
          <c:order val="1"/>
          <c:tx>
            <c:strRef>
              <c:f>Sheet1!$C$1</c:f>
              <c:strCache>
                <c:ptCount val="1"/>
                <c:pt idx="0">
                  <c:v>Parents</c:v>
                </c:pt>
              </c:strCache>
            </c:strRef>
          </c:tx>
          <c:spPr>
            <a:solidFill>
              <a:schemeClr val="accent2"/>
            </a:solidFill>
            <a:ln>
              <a:noFill/>
            </a:ln>
            <a:effectLst/>
          </c:spPr>
          <c:invertIfNegative val="0"/>
          <c:dLbls>
            <c:spPr>
              <a:noFill/>
              <a:ln>
                <a:noFill/>
              </a:ln>
              <a:effectLst/>
            </c:spPr>
            <c:txPr>
              <a:bodyPr rot="0" vert="horz"/>
              <a:lstStyle/>
              <a:p>
                <a:pPr>
                  <a:defRPr>
                    <a:solidFill>
                      <a:srgbClr val="5F5F5F"/>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Teens</c:v>
                </c:pt>
                <c:pt idx="1">
                  <c:v>Parents/Guardians</c:v>
                </c:pt>
                <c:pt idx="2">
                  <c:v>HCPs</c:v>
                </c:pt>
              </c:strCache>
            </c:strRef>
          </c:cat>
          <c:val>
            <c:numRef>
              <c:f>Sheet1!$C$2:$C$4</c:f>
              <c:numCache>
                <c:formatCode>0%</c:formatCode>
                <c:ptCount val="3"/>
                <c:pt idx="0">
                  <c:v>0.04</c:v>
                </c:pt>
                <c:pt idx="1">
                  <c:v>0.67</c:v>
                </c:pt>
                <c:pt idx="2">
                  <c:v>0.29</c:v>
                </c:pt>
              </c:numCache>
            </c:numRef>
          </c:val>
          <c:extLst xmlns:c16r2="http://schemas.microsoft.com/office/drawing/2015/06/chart">
            <c:ext xmlns:c16="http://schemas.microsoft.com/office/drawing/2014/chart" uri="{C3380CC4-5D6E-409C-BE32-E72D297353CC}">
              <c16:uniqueId val="{00000001-0509-AB4D-BDDD-B298029A27A6}"/>
            </c:ext>
          </c:extLst>
        </c:ser>
        <c:dLbls>
          <c:dLblPos val="outEnd"/>
          <c:showLegendKey val="0"/>
          <c:showVal val="1"/>
          <c:showCatName val="0"/>
          <c:showSerName val="0"/>
          <c:showPercent val="0"/>
          <c:showBubbleSize val="0"/>
        </c:dLbls>
        <c:gapWidth val="150"/>
        <c:overlap val="-11"/>
        <c:axId val="1481230736"/>
        <c:axId val="1481233056"/>
      </c:barChart>
      <c:catAx>
        <c:axId val="1481230736"/>
        <c:scaling>
          <c:orientation val="minMax"/>
        </c:scaling>
        <c:delete val="0"/>
        <c:axPos val="b"/>
        <c:numFmt formatCode="General" sourceLinked="1"/>
        <c:majorTickMark val="none"/>
        <c:minorTickMark val="none"/>
        <c:tickLblPos val="nextTo"/>
        <c:spPr>
          <a:noFill/>
          <a:ln w="9525" cap="flat" cmpd="sng" algn="ctr">
            <a:solidFill>
              <a:schemeClr val="accent5">
                <a:lumMod val="50000"/>
              </a:schemeClr>
            </a:solidFill>
            <a:round/>
          </a:ln>
          <a:effectLst/>
        </c:spPr>
        <c:txPr>
          <a:bodyPr rot="-60000000" vert="horz"/>
          <a:lstStyle/>
          <a:p>
            <a:pPr>
              <a:defRPr>
                <a:solidFill>
                  <a:srgbClr val="5F5F5F"/>
                </a:solidFill>
              </a:defRPr>
            </a:pPr>
            <a:endParaRPr lang="en-US"/>
          </a:p>
        </c:txPr>
        <c:crossAx val="1481233056"/>
        <c:crosses val="autoZero"/>
        <c:auto val="1"/>
        <c:lblAlgn val="ctr"/>
        <c:lblOffset val="100"/>
        <c:noMultiLvlLbl val="0"/>
      </c:catAx>
      <c:valAx>
        <c:axId val="1481233056"/>
        <c:scaling>
          <c:orientation val="minMax"/>
          <c:max val="1.0"/>
        </c:scaling>
        <c:delete val="1"/>
        <c:axPos val="l"/>
        <c:numFmt formatCode="0%" sourceLinked="1"/>
        <c:majorTickMark val="none"/>
        <c:minorTickMark val="none"/>
        <c:tickLblPos val="nextTo"/>
        <c:crossAx val="1481230736"/>
        <c:crosses val="autoZero"/>
        <c:crossBetween val="between"/>
      </c:valAx>
      <c:spPr>
        <a:noFill/>
        <a:ln>
          <a:noFill/>
        </a:ln>
        <a:effectLst/>
      </c:spPr>
    </c:plotArea>
    <c:legend>
      <c:legendPos val="b"/>
      <c:overlay val="0"/>
      <c:spPr>
        <a:noFill/>
        <a:ln>
          <a:noFill/>
        </a:ln>
        <a:effectLst/>
      </c:spPr>
      <c:txPr>
        <a:bodyPr rot="0" vert="horz"/>
        <a:lstStyle/>
        <a:p>
          <a:pPr>
            <a:defRPr>
              <a:solidFill>
                <a:srgbClr val="5F5F5F"/>
              </a:solidFill>
            </a:defRPr>
          </a:pPr>
          <a:endParaRPr lang="en-US"/>
        </a:p>
      </c:txPr>
    </c:legend>
    <c:plotVisOnly val="1"/>
    <c:dispBlanksAs val="gap"/>
    <c:showDLblsOverMax val="0"/>
  </c:chart>
  <c:spPr>
    <a:noFill/>
    <a:ln>
      <a:noFill/>
    </a:ln>
    <a:effectLst/>
  </c:spPr>
  <c:txPr>
    <a:bodyPr/>
    <a:lstStyle/>
    <a:p>
      <a:pPr>
        <a:defRPr sz="1400">
          <a:solidFill>
            <a:schemeClr val="accent4">
              <a:lumMod val="50000"/>
            </a:schemeClr>
          </a:solidFill>
          <a:latin typeface="Trebuchet MS" charset="0"/>
          <a:ea typeface="Trebuchet MS" charset="0"/>
          <a:cs typeface="Trebuchet MS" charset="0"/>
        </a:defRPr>
      </a:pPr>
      <a:endParaRPr lang="en-US"/>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AF0EC-BC38-43D1-9840-8BD5E34074FF}" type="doc">
      <dgm:prSet loTypeId="urn:microsoft.com/office/officeart/2005/8/layout/vList3" loCatId="list" qsTypeId="urn:microsoft.com/office/officeart/2005/8/quickstyle/simple1" qsCatId="simple" csTypeId="urn:microsoft.com/office/officeart/2005/8/colors/accent2_2" csCatId="accent2" phldr="1"/>
      <dgm:spPr/>
    </dgm:pt>
    <dgm:pt modelId="{DC983841-CD32-4379-A212-D97298906FD6}">
      <dgm:prSet phldrT="[Text]"/>
      <dgm:spPr/>
      <dgm:t>
        <a:bodyPr/>
        <a:lstStyle/>
        <a:p>
          <a:pPr algn="l"/>
          <a:r>
            <a:rPr lang="en-US" dirty="0">
              <a:latin typeface="Trebuchet MS" charset="0"/>
              <a:ea typeface="Trebuchet MS" charset="0"/>
              <a:cs typeface="Trebuchet MS" charset="0"/>
            </a:rPr>
            <a:t>Conducted by Harris Poll, Sept-Oct 2016                        </a:t>
          </a:r>
        </a:p>
      </dgm:t>
    </dgm:pt>
    <dgm:pt modelId="{815E51B5-E105-4812-8BEC-D2C4F1DD4DA8}" type="parTrans" cxnId="{8BE60B54-4E8D-4EE9-AE60-96A87C2AA708}">
      <dgm:prSet/>
      <dgm:spPr/>
      <dgm:t>
        <a:bodyPr/>
        <a:lstStyle/>
        <a:p>
          <a:endParaRPr lang="en-US">
            <a:latin typeface="Trebuchet MS" charset="0"/>
            <a:ea typeface="Trebuchet MS" charset="0"/>
            <a:cs typeface="Trebuchet MS" charset="0"/>
          </a:endParaRPr>
        </a:p>
      </dgm:t>
    </dgm:pt>
    <dgm:pt modelId="{C001A099-8EFD-4BB5-B851-FC3890DC7ADA}" type="sibTrans" cxnId="{8BE60B54-4E8D-4EE9-AE60-96A87C2AA708}">
      <dgm:prSet/>
      <dgm:spPr/>
      <dgm:t>
        <a:bodyPr/>
        <a:lstStyle/>
        <a:p>
          <a:endParaRPr lang="en-US">
            <a:latin typeface="Trebuchet MS" charset="0"/>
            <a:ea typeface="Trebuchet MS" charset="0"/>
            <a:cs typeface="Trebuchet MS" charset="0"/>
          </a:endParaRPr>
        </a:p>
      </dgm:t>
    </dgm:pt>
    <dgm:pt modelId="{B318CE86-BF7F-43EC-9A9E-1EE59E2B3E01}">
      <dgm:prSet phldrT="[Text]"/>
      <dgm:spPr/>
      <dgm:t>
        <a:bodyPr/>
        <a:lstStyle/>
        <a:p>
          <a:pPr algn="l"/>
          <a:r>
            <a:rPr lang="en-US" dirty="0">
              <a:latin typeface="Trebuchet MS" charset="0"/>
              <a:ea typeface="Trebuchet MS" charset="0"/>
              <a:cs typeface="Trebuchet MS" charset="0"/>
            </a:rPr>
            <a:t>20 minute, online, self-administered survey</a:t>
          </a:r>
        </a:p>
      </dgm:t>
    </dgm:pt>
    <dgm:pt modelId="{89D1B235-E648-472E-8236-7811987A56A5}" type="parTrans" cxnId="{A4466F18-8870-4C42-8830-DDF9F9B5C225}">
      <dgm:prSet/>
      <dgm:spPr/>
      <dgm:t>
        <a:bodyPr/>
        <a:lstStyle/>
        <a:p>
          <a:endParaRPr lang="en-US">
            <a:latin typeface="Trebuchet MS" charset="0"/>
            <a:ea typeface="Trebuchet MS" charset="0"/>
            <a:cs typeface="Trebuchet MS" charset="0"/>
          </a:endParaRPr>
        </a:p>
      </dgm:t>
    </dgm:pt>
    <dgm:pt modelId="{EBAC47FF-8CB8-4734-B95B-1E5C9EE5EAEB}" type="sibTrans" cxnId="{A4466F18-8870-4C42-8830-DDF9F9B5C225}">
      <dgm:prSet/>
      <dgm:spPr/>
      <dgm:t>
        <a:bodyPr/>
        <a:lstStyle/>
        <a:p>
          <a:endParaRPr lang="en-US">
            <a:latin typeface="Trebuchet MS" charset="0"/>
            <a:ea typeface="Trebuchet MS" charset="0"/>
            <a:cs typeface="Trebuchet MS" charset="0"/>
          </a:endParaRPr>
        </a:p>
      </dgm:t>
    </dgm:pt>
    <dgm:pt modelId="{F3DC8C87-4E6B-41C2-A54B-E6D1364A5ACD}">
      <dgm:prSet phldrT="[Text]" custT="1"/>
      <dgm:spPr/>
      <dgm:t>
        <a:bodyPr/>
        <a:lstStyle/>
        <a:p>
          <a:pPr algn="l">
            <a:spcAft>
              <a:spcPts val="0"/>
            </a:spcAft>
          </a:pPr>
          <a:r>
            <a:rPr kumimoji="0" lang="en-US" sz="1800" b="1" i="0" u="sng" strike="noStrike" cap="none" spc="0" normalizeH="0" baseline="0" noProof="0" dirty="0">
              <a:ln/>
              <a:effectLst/>
              <a:uLnTx/>
              <a:uFillTx/>
              <a:latin typeface="Trebuchet MS" charset="0"/>
              <a:ea typeface="Trebuchet MS" charset="0"/>
              <a:cs typeface="Trebuchet MS" charset="0"/>
              <a:sym typeface="Calibri"/>
            </a:rPr>
            <a:t>Participants</a:t>
          </a:r>
          <a:endParaRPr kumimoji="0" lang="en-US" sz="1800" b="0" i="0" u="none" strike="noStrike" cap="none" spc="0" normalizeH="0" baseline="0" noProof="0" dirty="0">
            <a:ln/>
            <a:effectLst/>
            <a:uLnTx/>
            <a:uFillTx/>
            <a:latin typeface="Trebuchet MS" charset="0"/>
            <a:ea typeface="Trebuchet MS" charset="0"/>
            <a:cs typeface="Trebuchet MS" charset="0"/>
            <a:sym typeface="Calibri"/>
          </a:endParaRPr>
        </a:p>
        <a:p>
          <a:pPr algn="l">
            <a:spcAft>
              <a:spcPts val="0"/>
            </a:spcAft>
          </a:pPr>
          <a:r>
            <a:rPr kumimoji="0" lang="en-US" sz="1600" b="0" i="1" u="none" strike="noStrike" cap="none" spc="0" normalizeH="0" baseline="0" noProof="0" dirty="0">
              <a:ln/>
              <a:effectLst/>
              <a:uLnTx/>
              <a:uFillTx/>
              <a:latin typeface="Trebuchet MS" charset="0"/>
              <a:ea typeface="Trebuchet MS" charset="0"/>
              <a:cs typeface="Trebuchet MS" charset="0"/>
              <a:sym typeface="Calibri"/>
            </a:rPr>
            <a:t>Teens </a:t>
          </a:r>
          <a:r>
            <a:rPr kumimoji="0" lang="en-US" sz="1600" b="0" i="0" u="none" strike="noStrike" cap="none" spc="0" normalizeH="0" baseline="0" noProof="0" dirty="0">
              <a:ln/>
              <a:effectLst/>
              <a:uLnTx/>
              <a:uFillTx/>
              <a:latin typeface="Trebuchet MS" charset="0"/>
              <a:ea typeface="Trebuchet MS" charset="0"/>
              <a:cs typeface="Trebuchet MS" charset="0"/>
              <a:sym typeface="Calibri"/>
            </a:rPr>
            <a:t>(n=506): split </a:t>
          </a:r>
          <a:r>
            <a:rPr lang="en-US" sz="1600" dirty="0">
              <a:latin typeface="Trebuchet MS" charset="0"/>
              <a:ea typeface="Trebuchet MS" charset="0"/>
              <a:cs typeface="Trebuchet MS" charset="0"/>
            </a:rPr>
            <a:t>by teen’s age </a:t>
          </a:r>
          <a:r>
            <a:rPr lang="en-US" sz="1600" b="1" dirty="0">
              <a:latin typeface="Trebuchet MS" charset="0"/>
              <a:ea typeface="Trebuchet MS" charset="0"/>
              <a:cs typeface="Trebuchet MS" charset="0"/>
            </a:rPr>
            <a:t>13-15/16-18</a:t>
          </a:r>
          <a:r>
            <a:rPr lang="en-US" sz="1600" dirty="0">
              <a:latin typeface="Trebuchet MS" charset="0"/>
              <a:ea typeface="Trebuchet MS" charset="0"/>
              <a:cs typeface="Trebuchet MS" charset="0"/>
            </a:rPr>
            <a:t> &amp; gender</a:t>
          </a:r>
          <a:endParaRPr kumimoji="0" lang="en-US" sz="1600" b="0" i="1" u="none" strike="noStrike" cap="none" spc="0" normalizeH="0" baseline="0" noProof="0" dirty="0">
            <a:ln/>
            <a:effectLst/>
            <a:uLnTx/>
            <a:uFillTx/>
            <a:latin typeface="Trebuchet MS" charset="0"/>
            <a:ea typeface="Trebuchet MS" charset="0"/>
            <a:cs typeface="Trebuchet MS" charset="0"/>
            <a:sym typeface="Calibri"/>
          </a:endParaRPr>
        </a:p>
        <a:p>
          <a:pPr algn="l">
            <a:spcAft>
              <a:spcPts val="0"/>
            </a:spcAft>
          </a:pPr>
          <a:r>
            <a:rPr kumimoji="0" lang="en-US" sz="1600" b="0" i="1" u="none" strike="noStrike" cap="none" spc="0" normalizeH="0" baseline="0" noProof="0" dirty="0">
              <a:ln/>
              <a:effectLst/>
              <a:uLnTx/>
              <a:uFillTx/>
              <a:latin typeface="Trebuchet MS" charset="0"/>
              <a:ea typeface="Trebuchet MS" charset="0"/>
              <a:cs typeface="Trebuchet MS" charset="0"/>
              <a:sym typeface="Calibri"/>
            </a:rPr>
            <a:t>Parents </a:t>
          </a:r>
          <a:r>
            <a:rPr kumimoji="0" lang="en-US" sz="1600" b="0" i="0" u="none" strike="noStrike" cap="none" spc="0" normalizeH="0" baseline="0" noProof="0" dirty="0">
              <a:ln/>
              <a:effectLst/>
              <a:uLnTx/>
              <a:uFillTx/>
              <a:latin typeface="Trebuchet MS" charset="0"/>
              <a:ea typeface="Trebuchet MS" charset="0"/>
              <a:cs typeface="Trebuchet MS" charset="0"/>
              <a:sym typeface="Calibri"/>
            </a:rPr>
            <a:t>(n=515): split </a:t>
          </a:r>
          <a:r>
            <a:rPr lang="en-US" sz="1600" dirty="0">
              <a:latin typeface="Trebuchet MS" charset="0"/>
              <a:ea typeface="Trebuchet MS" charset="0"/>
              <a:cs typeface="Trebuchet MS" charset="0"/>
            </a:rPr>
            <a:t>by teen’s age </a:t>
          </a:r>
          <a:r>
            <a:rPr lang="en-US" sz="1600" b="1" dirty="0">
              <a:latin typeface="Trebuchet MS" charset="0"/>
              <a:ea typeface="Trebuchet MS" charset="0"/>
              <a:cs typeface="Trebuchet MS" charset="0"/>
            </a:rPr>
            <a:t>13-15/16-18</a:t>
          </a:r>
          <a:r>
            <a:rPr lang="en-US" sz="1600" dirty="0">
              <a:latin typeface="Trebuchet MS" charset="0"/>
              <a:ea typeface="Trebuchet MS" charset="0"/>
              <a:cs typeface="Trebuchet MS" charset="0"/>
            </a:rPr>
            <a:t> &amp; gender</a:t>
          </a:r>
          <a:endParaRPr kumimoji="0" lang="en-US" sz="1600" b="0" i="0" u="none" strike="noStrike" cap="none" spc="0" normalizeH="0" baseline="0" noProof="0" dirty="0">
            <a:ln/>
            <a:effectLst/>
            <a:uLnTx/>
            <a:uFillTx/>
            <a:latin typeface="Trebuchet MS" charset="0"/>
            <a:ea typeface="Trebuchet MS" charset="0"/>
            <a:cs typeface="Trebuchet MS" charset="0"/>
            <a:sym typeface="Calibri"/>
          </a:endParaRPr>
        </a:p>
        <a:p>
          <a:pPr algn="l">
            <a:spcAft>
              <a:spcPts val="0"/>
            </a:spcAft>
          </a:pPr>
          <a:r>
            <a:rPr kumimoji="0" lang="en-US" sz="1600" b="0" i="1" u="none" strike="noStrike" cap="none" spc="0" normalizeH="0" baseline="0" noProof="0" dirty="0">
              <a:ln/>
              <a:effectLst/>
              <a:uLnTx/>
              <a:uFillTx/>
              <a:latin typeface="Trebuchet MS" charset="0"/>
              <a:ea typeface="Trebuchet MS" charset="0"/>
              <a:cs typeface="Trebuchet MS" charset="0"/>
              <a:sym typeface="Calibri"/>
            </a:rPr>
            <a:t>Healthcare Providers </a:t>
          </a:r>
          <a:r>
            <a:rPr kumimoji="0" lang="en-US" sz="1600" b="0" i="0" u="none" strike="noStrike" cap="none" spc="0" normalizeH="0" baseline="0" noProof="0" dirty="0">
              <a:ln/>
              <a:effectLst/>
              <a:uLnTx/>
              <a:uFillTx/>
              <a:latin typeface="Trebuchet MS" charset="0"/>
              <a:ea typeface="Trebuchet MS" charset="0"/>
              <a:cs typeface="Trebuchet MS" charset="0"/>
              <a:sym typeface="Calibri"/>
            </a:rPr>
            <a:t>(n=510): </a:t>
          </a:r>
          <a:r>
            <a:rPr kumimoji="0" lang="en-US" sz="1600" b="0" i="1" u="none" strike="noStrike" cap="none" spc="0" normalizeH="0" baseline="0" noProof="0" dirty="0">
              <a:ln/>
              <a:effectLst/>
              <a:uLnTx/>
              <a:uFillTx/>
              <a:latin typeface="Trebuchet MS" charset="0"/>
              <a:ea typeface="Trebuchet MS" charset="0"/>
              <a:cs typeface="Trebuchet MS" charset="0"/>
              <a:sym typeface="Calibri"/>
            </a:rPr>
            <a:t>PCPs/Pediatricians</a:t>
          </a:r>
          <a:r>
            <a:rPr kumimoji="0" lang="en-US" sz="1600" b="0" i="0" u="none" strike="noStrike" cap="none" spc="0" normalizeH="0" baseline="0" noProof="0" dirty="0">
              <a:ln/>
              <a:effectLst/>
              <a:uLnTx/>
              <a:uFillTx/>
              <a:latin typeface="Trebuchet MS" charset="0"/>
              <a:ea typeface="Trebuchet MS" charset="0"/>
              <a:cs typeface="Trebuchet MS" charset="0"/>
              <a:sym typeface="Calibri"/>
            </a:rPr>
            <a:t> (n=405) and </a:t>
          </a:r>
          <a:r>
            <a:rPr kumimoji="0" lang="en-US" sz="1600" b="0" i="1" u="none" strike="noStrike" cap="none" spc="0" normalizeH="0" baseline="0" noProof="0" dirty="0">
              <a:ln/>
              <a:effectLst/>
              <a:uLnTx/>
              <a:uFillTx/>
              <a:latin typeface="Trebuchet MS" charset="0"/>
              <a:ea typeface="Trebuchet MS" charset="0"/>
              <a:cs typeface="Trebuchet MS" charset="0"/>
              <a:sym typeface="Calibri"/>
            </a:rPr>
            <a:t>Pharmacists </a:t>
          </a:r>
          <a:r>
            <a:rPr kumimoji="0" lang="en-US" sz="1600" b="0" i="0" u="none" strike="noStrike" cap="none" spc="0" normalizeH="0" baseline="0" noProof="0" dirty="0">
              <a:ln/>
              <a:effectLst/>
              <a:uLnTx/>
              <a:uFillTx/>
              <a:latin typeface="Trebuchet MS" charset="0"/>
              <a:ea typeface="Trebuchet MS" charset="0"/>
              <a:cs typeface="Trebuchet MS" charset="0"/>
              <a:sym typeface="Calibri"/>
            </a:rPr>
            <a:t>(n=105) </a:t>
          </a:r>
          <a:endParaRPr lang="en-US" sz="1600" dirty="0">
            <a:latin typeface="Trebuchet MS" charset="0"/>
            <a:ea typeface="Trebuchet MS" charset="0"/>
            <a:cs typeface="Trebuchet MS" charset="0"/>
          </a:endParaRPr>
        </a:p>
      </dgm:t>
    </dgm:pt>
    <dgm:pt modelId="{2D168167-D615-4E17-A49E-E9DF0D20C619}" type="parTrans" cxnId="{0B0DD478-C497-4BD4-A947-C4BFE5E7D6E0}">
      <dgm:prSet/>
      <dgm:spPr/>
      <dgm:t>
        <a:bodyPr/>
        <a:lstStyle/>
        <a:p>
          <a:endParaRPr lang="en-US">
            <a:latin typeface="Trebuchet MS" charset="0"/>
            <a:ea typeface="Trebuchet MS" charset="0"/>
            <a:cs typeface="Trebuchet MS" charset="0"/>
          </a:endParaRPr>
        </a:p>
      </dgm:t>
    </dgm:pt>
    <dgm:pt modelId="{B55E53D4-8534-4FC1-8869-E43019215A9B}" type="sibTrans" cxnId="{0B0DD478-C497-4BD4-A947-C4BFE5E7D6E0}">
      <dgm:prSet/>
      <dgm:spPr/>
      <dgm:t>
        <a:bodyPr/>
        <a:lstStyle/>
        <a:p>
          <a:endParaRPr lang="en-US">
            <a:latin typeface="Trebuchet MS" charset="0"/>
            <a:ea typeface="Trebuchet MS" charset="0"/>
            <a:cs typeface="Trebuchet MS" charset="0"/>
          </a:endParaRPr>
        </a:p>
      </dgm:t>
    </dgm:pt>
    <dgm:pt modelId="{E1D696A1-ED07-403C-BF3F-36E6CF83FBEC}" type="pres">
      <dgm:prSet presAssocID="{97FAF0EC-BC38-43D1-9840-8BD5E34074FF}" presName="linearFlow" presStyleCnt="0">
        <dgm:presLayoutVars>
          <dgm:dir/>
          <dgm:resizeHandles val="exact"/>
        </dgm:presLayoutVars>
      </dgm:prSet>
      <dgm:spPr/>
    </dgm:pt>
    <dgm:pt modelId="{1759A5F7-F452-4499-93B9-82164E22C11F}" type="pres">
      <dgm:prSet presAssocID="{DC983841-CD32-4379-A212-D97298906FD6}" presName="composite" presStyleCnt="0"/>
      <dgm:spPr/>
    </dgm:pt>
    <dgm:pt modelId="{A64EDBB1-F1AF-4206-8C85-87EBB483058A}" type="pres">
      <dgm:prSet presAssocID="{DC983841-CD32-4379-A212-D97298906FD6}" presName="imgShp" presStyleLbl="fgImgPlace1" presStyleIdx="0" presStyleCnt="3" custLinFactNeighborX="-14070" custLinFactNeighborY="-183"/>
      <dgm:spPr>
        <a:blipFill rotWithShape="1">
          <a:blip xmlns:r="http://schemas.openxmlformats.org/officeDocument/2006/relationships" r:embed="rId1"/>
          <a:stretch>
            <a:fillRect/>
          </a:stretch>
        </a:blipFill>
      </dgm:spPr>
    </dgm:pt>
    <dgm:pt modelId="{4B0AE12E-FF66-4544-A2A3-DFDB65926208}" type="pres">
      <dgm:prSet presAssocID="{DC983841-CD32-4379-A212-D97298906FD6}" presName="txShp" presStyleLbl="node1" presStyleIdx="0" presStyleCnt="3" custScaleX="125253" custScaleY="73744" custLinFactNeighborX="8764" custLinFactNeighborY="-183">
        <dgm:presLayoutVars>
          <dgm:bulletEnabled val="1"/>
        </dgm:presLayoutVars>
      </dgm:prSet>
      <dgm:spPr/>
      <dgm:t>
        <a:bodyPr/>
        <a:lstStyle/>
        <a:p>
          <a:endParaRPr lang="en-US"/>
        </a:p>
      </dgm:t>
    </dgm:pt>
    <dgm:pt modelId="{B98CBB3C-60BC-4C2B-B87A-91AB7552B65F}" type="pres">
      <dgm:prSet presAssocID="{C001A099-8EFD-4BB5-B851-FC3890DC7ADA}" presName="spacing" presStyleCnt="0"/>
      <dgm:spPr/>
    </dgm:pt>
    <dgm:pt modelId="{70521596-9D9E-4740-A9E2-2FADBDFE526D}" type="pres">
      <dgm:prSet presAssocID="{B318CE86-BF7F-43EC-9A9E-1EE59E2B3E01}" presName="composite" presStyleCnt="0"/>
      <dgm:spPr/>
    </dgm:pt>
    <dgm:pt modelId="{C75D5719-4BDA-4A7F-94C0-7271F348E3A2}" type="pres">
      <dgm:prSet presAssocID="{B318CE86-BF7F-43EC-9A9E-1EE59E2B3E01}" presName="imgShp" presStyleLbl="fgImgPlace1" presStyleIdx="1" presStyleCnt="3" custLinFactNeighborX="-14070" custLinFactNeighborY="-183"/>
      <dgm:spPr>
        <a:blipFill rotWithShape="1">
          <a:blip xmlns:r="http://schemas.openxmlformats.org/officeDocument/2006/relationships" r:embed="rId2"/>
          <a:stretch>
            <a:fillRect/>
          </a:stretch>
        </a:blipFill>
      </dgm:spPr>
    </dgm:pt>
    <dgm:pt modelId="{081B582D-3FA7-4FB0-8D84-3041A344132E}" type="pres">
      <dgm:prSet presAssocID="{B318CE86-BF7F-43EC-9A9E-1EE59E2B3E01}" presName="txShp" presStyleLbl="node1" presStyleIdx="1" presStyleCnt="3" custScaleX="125253" custScaleY="73744" custLinFactNeighborX="8764" custLinFactNeighborY="-183">
        <dgm:presLayoutVars>
          <dgm:bulletEnabled val="1"/>
        </dgm:presLayoutVars>
      </dgm:prSet>
      <dgm:spPr/>
      <dgm:t>
        <a:bodyPr/>
        <a:lstStyle/>
        <a:p>
          <a:endParaRPr lang="en-US"/>
        </a:p>
      </dgm:t>
    </dgm:pt>
    <dgm:pt modelId="{2B3C864B-B3F8-4A21-8501-6FDED7B4492D}" type="pres">
      <dgm:prSet presAssocID="{EBAC47FF-8CB8-4734-B95B-1E5C9EE5EAEB}" presName="spacing" presStyleCnt="0"/>
      <dgm:spPr/>
    </dgm:pt>
    <dgm:pt modelId="{F0752191-5A9C-4256-B998-F5CDB2074F80}" type="pres">
      <dgm:prSet presAssocID="{F3DC8C87-4E6B-41C2-A54B-E6D1364A5ACD}" presName="composite" presStyleCnt="0"/>
      <dgm:spPr/>
    </dgm:pt>
    <dgm:pt modelId="{C95D33CB-25F2-4F4E-9736-FB4153649883}" type="pres">
      <dgm:prSet presAssocID="{F3DC8C87-4E6B-41C2-A54B-E6D1364A5ACD}" presName="imgShp" presStyleLbl="fgImgPlace1" presStyleIdx="2" presStyleCnt="3" custScaleX="110000" custScaleY="108386" custLinFactNeighborX="-4582" custLinFactNeighborY="-183"/>
      <dgm:spPr>
        <a:blipFill rotWithShape="1">
          <a:blip xmlns:r="http://schemas.openxmlformats.org/officeDocument/2006/relationships" r:embed="rId3"/>
          <a:stretch>
            <a:fillRect/>
          </a:stretch>
        </a:blipFill>
      </dgm:spPr>
    </dgm:pt>
    <dgm:pt modelId="{84F10876-B27C-4437-B37E-561BF6A7F564}" type="pres">
      <dgm:prSet presAssocID="{F3DC8C87-4E6B-41C2-A54B-E6D1364A5ACD}" presName="txShp" presStyleLbl="node1" presStyleIdx="2" presStyleCnt="3" custScaleX="125253" custScaleY="95928" custLinFactNeighborX="9190" custLinFactNeighborY="-183">
        <dgm:presLayoutVars>
          <dgm:bulletEnabled val="1"/>
        </dgm:presLayoutVars>
      </dgm:prSet>
      <dgm:spPr/>
      <dgm:t>
        <a:bodyPr/>
        <a:lstStyle/>
        <a:p>
          <a:endParaRPr lang="en-US"/>
        </a:p>
      </dgm:t>
    </dgm:pt>
  </dgm:ptLst>
  <dgm:cxnLst>
    <dgm:cxn modelId="{6E1B54D2-12AD-C34B-B6EE-CCB057F8AE54}" type="presOf" srcId="{DC983841-CD32-4379-A212-D97298906FD6}" destId="{4B0AE12E-FF66-4544-A2A3-DFDB65926208}" srcOrd="0" destOrd="0" presId="urn:microsoft.com/office/officeart/2005/8/layout/vList3"/>
    <dgm:cxn modelId="{0B0DD478-C497-4BD4-A947-C4BFE5E7D6E0}" srcId="{97FAF0EC-BC38-43D1-9840-8BD5E34074FF}" destId="{F3DC8C87-4E6B-41C2-A54B-E6D1364A5ACD}" srcOrd="2" destOrd="0" parTransId="{2D168167-D615-4E17-A49E-E9DF0D20C619}" sibTransId="{B55E53D4-8534-4FC1-8869-E43019215A9B}"/>
    <dgm:cxn modelId="{66D382C8-ECB7-4642-AF0B-51E2A89045CE}" type="presOf" srcId="{F3DC8C87-4E6B-41C2-A54B-E6D1364A5ACD}" destId="{84F10876-B27C-4437-B37E-561BF6A7F564}" srcOrd="0" destOrd="0" presId="urn:microsoft.com/office/officeart/2005/8/layout/vList3"/>
    <dgm:cxn modelId="{37CE1BC8-1957-634D-886C-9010CA9DA3C9}" type="presOf" srcId="{97FAF0EC-BC38-43D1-9840-8BD5E34074FF}" destId="{E1D696A1-ED07-403C-BF3F-36E6CF83FBEC}" srcOrd="0" destOrd="0" presId="urn:microsoft.com/office/officeart/2005/8/layout/vList3"/>
    <dgm:cxn modelId="{A4466F18-8870-4C42-8830-DDF9F9B5C225}" srcId="{97FAF0EC-BC38-43D1-9840-8BD5E34074FF}" destId="{B318CE86-BF7F-43EC-9A9E-1EE59E2B3E01}" srcOrd="1" destOrd="0" parTransId="{89D1B235-E648-472E-8236-7811987A56A5}" sibTransId="{EBAC47FF-8CB8-4734-B95B-1E5C9EE5EAEB}"/>
    <dgm:cxn modelId="{8BE60B54-4E8D-4EE9-AE60-96A87C2AA708}" srcId="{97FAF0EC-BC38-43D1-9840-8BD5E34074FF}" destId="{DC983841-CD32-4379-A212-D97298906FD6}" srcOrd="0" destOrd="0" parTransId="{815E51B5-E105-4812-8BEC-D2C4F1DD4DA8}" sibTransId="{C001A099-8EFD-4BB5-B851-FC3890DC7ADA}"/>
    <dgm:cxn modelId="{66976193-1D38-1347-88DE-D0A56662B825}" type="presOf" srcId="{B318CE86-BF7F-43EC-9A9E-1EE59E2B3E01}" destId="{081B582D-3FA7-4FB0-8D84-3041A344132E}" srcOrd="0" destOrd="0" presId="urn:microsoft.com/office/officeart/2005/8/layout/vList3"/>
    <dgm:cxn modelId="{39E34742-7DA4-0846-B3E0-BB3D649BCC04}" type="presParOf" srcId="{E1D696A1-ED07-403C-BF3F-36E6CF83FBEC}" destId="{1759A5F7-F452-4499-93B9-82164E22C11F}" srcOrd="0" destOrd="0" presId="urn:microsoft.com/office/officeart/2005/8/layout/vList3"/>
    <dgm:cxn modelId="{B7EFE371-1C5F-FE4E-817E-A872D4D69EA9}" type="presParOf" srcId="{1759A5F7-F452-4499-93B9-82164E22C11F}" destId="{A64EDBB1-F1AF-4206-8C85-87EBB483058A}" srcOrd="0" destOrd="0" presId="urn:microsoft.com/office/officeart/2005/8/layout/vList3"/>
    <dgm:cxn modelId="{051DA90D-3C8A-2245-A164-01E81DC085A7}" type="presParOf" srcId="{1759A5F7-F452-4499-93B9-82164E22C11F}" destId="{4B0AE12E-FF66-4544-A2A3-DFDB65926208}" srcOrd="1" destOrd="0" presId="urn:microsoft.com/office/officeart/2005/8/layout/vList3"/>
    <dgm:cxn modelId="{F0F33E45-591D-4C4A-B03A-E6EC6249E6AD}" type="presParOf" srcId="{E1D696A1-ED07-403C-BF3F-36E6CF83FBEC}" destId="{B98CBB3C-60BC-4C2B-B87A-91AB7552B65F}" srcOrd="1" destOrd="0" presId="urn:microsoft.com/office/officeart/2005/8/layout/vList3"/>
    <dgm:cxn modelId="{66CE14A9-5925-204B-BC1A-3AAD596ECFF3}" type="presParOf" srcId="{E1D696A1-ED07-403C-BF3F-36E6CF83FBEC}" destId="{70521596-9D9E-4740-A9E2-2FADBDFE526D}" srcOrd="2" destOrd="0" presId="urn:microsoft.com/office/officeart/2005/8/layout/vList3"/>
    <dgm:cxn modelId="{65CD4C60-6F99-5644-9E80-BEF0420C6A7C}" type="presParOf" srcId="{70521596-9D9E-4740-A9E2-2FADBDFE526D}" destId="{C75D5719-4BDA-4A7F-94C0-7271F348E3A2}" srcOrd="0" destOrd="0" presId="urn:microsoft.com/office/officeart/2005/8/layout/vList3"/>
    <dgm:cxn modelId="{1B93130D-78D2-7540-A5C9-D2A80A247DED}" type="presParOf" srcId="{70521596-9D9E-4740-A9E2-2FADBDFE526D}" destId="{081B582D-3FA7-4FB0-8D84-3041A344132E}" srcOrd="1" destOrd="0" presId="urn:microsoft.com/office/officeart/2005/8/layout/vList3"/>
    <dgm:cxn modelId="{4CA361A6-5D33-E541-A051-509C8D0ED739}" type="presParOf" srcId="{E1D696A1-ED07-403C-BF3F-36E6CF83FBEC}" destId="{2B3C864B-B3F8-4A21-8501-6FDED7B4492D}" srcOrd="3" destOrd="0" presId="urn:microsoft.com/office/officeart/2005/8/layout/vList3"/>
    <dgm:cxn modelId="{C20802F3-7EE6-2F4B-BCFB-280147337F69}" type="presParOf" srcId="{E1D696A1-ED07-403C-BF3F-36E6CF83FBEC}" destId="{F0752191-5A9C-4256-B998-F5CDB2074F80}" srcOrd="4" destOrd="0" presId="urn:microsoft.com/office/officeart/2005/8/layout/vList3"/>
    <dgm:cxn modelId="{2063BCE1-3E12-DE4B-89C6-2D60B4763A9B}" type="presParOf" srcId="{F0752191-5A9C-4256-B998-F5CDB2074F80}" destId="{C95D33CB-25F2-4F4E-9736-FB4153649883}" srcOrd="0" destOrd="0" presId="urn:microsoft.com/office/officeart/2005/8/layout/vList3"/>
    <dgm:cxn modelId="{B5DC5E5F-9984-9248-BFB6-9E9F1D4491CA}" type="presParOf" srcId="{F0752191-5A9C-4256-B998-F5CDB2074F80}" destId="{84F10876-B27C-4437-B37E-561BF6A7F56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5040B-5B3D-49EB-883F-2170484E6E7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12CA5FE-A949-4F00-ADCF-B1D7B1F80233}">
      <dgm:prSet phldrT="[Text]"/>
      <dgm:spPr/>
      <dgm:t>
        <a:bodyPr/>
        <a:lstStyle/>
        <a:p>
          <a:r>
            <a:rPr lang="en-US" dirty="0">
              <a:latin typeface="Trebuchet MS" charset="0"/>
              <a:ea typeface="Trebuchet MS" charset="0"/>
              <a:cs typeface="Trebuchet MS" charset="0"/>
            </a:rPr>
            <a:t>Attitudes Towards Adolescent Preventive Health </a:t>
          </a:r>
        </a:p>
      </dgm:t>
    </dgm:pt>
    <dgm:pt modelId="{DDB8EA1B-55F9-404B-9649-BD780A25B183}" type="parTrans" cxnId="{5E54BF62-BD4B-4251-9604-E6407DC08B88}">
      <dgm:prSet/>
      <dgm:spPr/>
      <dgm:t>
        <a:bodyPr/>
        <a:lstStyle/>
        <a:p>
          <a:endParaRPr lang="en-US">
            <a:latin typeface="Trebuchet MS" charset="0"/>
            <a:ea typeface="Trebuchet MS" charset="0"/>
            <a:cs typeface="Trebuchet MS" charset="0"/>
          </a:endParaRPr>
        </a:p>
      </dgm:t>
    </dgm:pt>
    <dgm:pt modelId="{5E7FB32E-189D-46D6-B94E-739F2B8BB677}" type="sibTrans" cxnId="{5E54BF62-BD4B-4251-9604-E6407DC08B88}">
      <dgm:prSet/>
      <dgm:spPr/>
      <dgm:t>
        <a:bodyPr/>
        <a:lstStyle/>
        <a:p>
          <a:endParaRPr lang="en-US">
            <a:latin typeface="Trebuchet MS" charset="0"/>
            <a:ea typeface="Trebuchet MS" charset="0"/>
            <a:cs typeface="Trebuchet MS" charset="0"/>
          </a:endParaRPr>
        </a:p>
      </dgm:t>
    </dgm:pt>
    <dgm:pt modelId="{8D3C3DDE-6097-40D9-B2E0-B6612DAF3C59}">
      <dgm:prSet phldrT="[Text]"/>
      <dgm:spPr/>
      <dgm:t>
        <a:bodyPr/>
        <a:lstStyle/>
        <a:p>
          <a:r>
            <a:rPr lang="en-US" dirty="0">
              <a:latin typeface="Trebuchet MS" charset="0"/>
              <a:ea typeface="Trebuchet MS" charset="0"/>
              <a:cs typeface="Trebuchet MS" charset="0"/>
            </a:rPr>
            <a:t>Adolescent Health – Roles and Responsibilities</a:t>
          </a:r>
        </a:p>
      </dgm:t>
    </dgm:pt>
    <dgm:pt modelId="{DAEC787A-4F99-4E33-9FF8-4F3EF6FC77B1}" type="parTrans" cxnId="{75B55146-D5F5-4D3A-8BA3-76B8DE02F55F}">
      <dgm:prSet/>
      <dgm:spPr/>
      <dgm:t>
        <a:bodyPr/>
        <a:lstStyle/>
        <a:p>
          <a:endParaRPr lang="en-US">
            <a:latin typeface="Trebuchet MS" charset="0"/>
            <a:ea typeface="Trebuchet MS" charset="0"/>
            <a:cs typeface="Trebuchet MS" charset="0"/>
          </a:endParaRPr>
        </a:p>
      </dgm:t>
    </dgm:pt>
    <dgm:pt modelId="{89DA930F-B6F1-416C-8B58-C245320FF675}" type="sibTrans" cxnId="{75B55146-D5F5-4D3A-8BA3-76B8DE02F55F}">
      <dgm:prSet/>
      <dgm:spPr/>
      <dgm:t>
        <a:bodyPr/>
        <a:lstStyle/>
        <a:p>
          <a:endParaRPr lang="en-US">
            <a:latin typeface="Trebuchet MS" charset="0"/>
            <a:ea typeface="Trebuchet MS" charset="0"/>
            <a:cs typeface="Trebuchet MS" charset="0"/>
          </a:endParaRPr>
        </a:p>
      </dgm:t>
    </dgm:pt>
    <dgm:pt modelId="{5B704E0A-CBDE-4557-AC94-3FB9831E77FF}">
      <dgm:prSet phldrT="[Text]"/>
      <dgm:spPr/>
      <dgm:t>
        <a:bodyPr/>
        <a:lstStyle/>
        <a:p>
          <a:r>
            <a:rPr lang="en-US" dirty="0">
              <a:latin typeface="Trebuchet MS" charset="0"/>
              <a:ea typeface="Trebuchet MS" charset="0"/>
              <a:cs typeface="Trebuchet MS" charset="0"/>
            </a:rPr>
            <a:t>Vaccination –Roles and Responsibilities</a:t>
          </a:r>
        </a:p>
      </dgm:t>
    </dgm:pt>
    <dgm:pt modelId="{93B84E31-7D01-4B46-9430-85BB16438779}" type="parTrans" cxnId="{EAD73DAA-39FA-46C8-92BA-F6D96F951367}">
      <dgm:prSet/>
      <dgm:spPr/>
      <dgm:t>
        <a:bodyPr/>
        <a:lstStyle/>
        <a:p>
          <a:endParaRPr lang="en-US">
            <a:latin typeface="Trebuchet MS" charset="0"/>
            <a:ea typeface="Trebuchet MS" charset="0"/>
            <a:cs typeface="Trebuchet MS" charset="0"/>
          </a:endParaRPr>
        </a:p>
      </dgm:t>
    </dgm:pt>
    <dgm:pt modelId="{FA02FB77-114C-4A3B-AA27-EF9DABB74B1A}" type="sibTrans" cxnId="{EAD73DAA-39FA-46C8-92BA-F6D96F951367}">
      <dgm:prSet/>
      <dgm:spPr/>
      <dgm:t>
        <a:bodyPr/>
        <a:lstStyle/>
        <a:p>
          <a:endParaRPr lang="en-US">
            <a:latin typeface="Trebuchet MS" charset="0"/>
            <a:ea typeface="Trebuchet MS" charset="0"/>
            <a:cs typeface="Trebuchet MS" charset="0"/>
          </a:endParaRPr>
        </a:p>
      </dgm:t>
    </dgm:pt>
    <dgm:pt modelId="{93657B88-0F75-47E5-8F5E-9ADDA954DB92}">
      <dgm:prSet phldrT="[Text]"/>
      <dgm:spPr/>
      <dgm:t>
        <a:bodyPr/>
        <a:lstStyle/>
        <a:p>
          <a:r>
            <a:rPr lang="en-US">
              <a:latin typeface="Trebuchet MS" charset="0"/>
              <a:ea typeface="Trebuchet MS" charset="0"/>
              <a:cs typeface="Trebuchet MS" charset="0"/>
            </a:rPr>
            <a:t>Vaccination</a:t>
          </a:r>
          <a:endParaRPr lang="en-US" dirty="0">
            <a:latin typeface="Trebuchet MS" charset="0"/>
            <a:ea typeface="Trebuchet MS" charset="0"/>
            <a:cs typeface="Trebuchet MS" charset="0"/>
          </a:endParaRPr>
        </a:p>
      </dgm:t>
    </dgm:pt>
    <dgm:pt modelId="{7E4BC2CF-C6CE-4547-8200-3C505C7BDD5E}" type="parTrans" cxnId="{D81E35BB-2AE1-4A2F-BA6E-BBF15903B900}">
      <dgm:prSet/>
      <dgm:spPr/>
      <dgm:t>
        <a:bodyPr/>
        <a:lstStyle/>
        <a:p>
          <a:endParaRPr lang="en-US">
            <a:latin typeface="Trebuchet MS" charset="0"/>
            <a:ea typeface="Trebuchet MS" charset="0"/>
            <a:cs typeface="Trebuchet MS" charset="0"/>
          </a:endParaRPr>
        </a:p>
      </dgm:t>
    </dgm:pt>
    <dgm:pt modelId="{069269FA-900D-432F-A927-F203BFAD889E}" type="sibTrans" cxnId="{D81E35BB-2AE1-4A2F-BA6E-BBF15903B900}">
      <dgm:prSet/>
      <dgm:spPr/>
      <dgm:t>
        <a:bodyPr/>
        <a:lstStyle/>
        <a:p>
          <a:endParaRPr lang="en-US">
            <a:latin typeface="Trebuchet MS" charset="0"/>
            <a:ea typeface="Trebuchet MS" charset="0"/>
            <a:cs typeface="Trebuchet MS" charset="0"/>
          </a:endParaRPr>
        </a:p>
      </dgm:t>
    </dgm:pt>
    <dgm:pt modelId="{4F112F2C-E405-4405-98C8-188BFC23B160}" type="pres">
      <dgm:prSet presAssocID="{0855040B-5B3D-49EB-883F-2170484E6E77}" presName="linear" presStyleCnt="0">
        <dgm:presLayoutVars>
          <dgm:dir/>
          <dgm:animLvl val="lvl"/>
          <dgm:resizeHandles val="exact"/>
        </dgm:presLayoutVars>
      </dgm:prSet>
      <dgm:spPr/>
      <dgm:t>
        <a:bodyPr/>
        <a:lstStyle/>
        <a:p>
          <a:endParaRPr lang="en-US"/>
        </a:p>
      </dgm:t>
    </dgm:pt>
    <dgm:pt modelId="{F3CE0FB9-E7A8-46F9-A806-530CFCBA0465}" type="pres">
      <dgm:prSet presAssocID="{812CA5FE-A949-4F00-ADCF-B1D7B1F80233}" presName="parentLin" presStyleCnt="0"/>
      <dgm:spPr/>
    </dgm:pt>
    <dgm:pt modelId="{6BD2BD53-9328-4DC9-ACE0-987D644781F9}" type="pres">
      <dgm:prSet presAssocID="{812CA5FE-A949-4F00-ADCF-B1D7B1F80233}" presName="parentLeftMargin" presStyleLbl="node1" presStyleIdx="0" presStyleCnt="4"/>
      <dgm:spPr/>
      <dgm:t>
        <a:bodyPr/>
        <a:lstStyle/>
        <a:p>
          <a:endParaRPr lang="en-US"/>
        </a:p>
      </dgm:t>
    </dgm:pt>
    <dgm:pt modelId="{867C2A47-8EA0-4ACB-9792-763F12E44EAD}" type="pres">
      <dgm:prSet presAssocID="{812CA5FE-A949-4F00-ADCF-B1D7B1F80233}" presName="parentText" presStyleLbl="node1" presStyleIdx="0" presStyleCnt="4" custScaleX="121515">
        <dgm:presLayoutVars>
          <dgm:chMax val="0"/>
          <dgm:bulletEnabled val="1"/>
        </dgm:presLayoutVars>
      </dgm:prSet>
      <dgm:spPr/>
      <dgm:t>
        <a:bodyPr/>
        <a:lstStyle/>
        <a:p>
          <a:endParaRPr lang="en-US"/>
        </a:p>
      </dgm:t>
    </dgm:pt>
    <dgm:pt modelId="{53D39B77-CFF2-46E2-B8A1-6B66964462D5}" type="pres">
      <dgm:prSet presAssocID="{812CA5FE-A949-4F00-ADCF-B1D7B1F80233}" presName="negativeSpace" presStyleCnt="0"/>
      <dgm:spPr/>
    </dgm:pt>
    <dgm:pt modelId="{EC2F223D-447A-4728-A553-1CBF24F3807A}" type="pres">
      <dgm:prSet presAssocID="{812CA5FE-A949-4F00-ADCF-B1D7B1F80233}" presName="childText" presStyleLbl="conFgAcc1" presStyleIdx="0" presStyleCnt="4">
        <dgm:presLayoutVars>
          <dgm:bulletEnabled val="1"/>
        </dgm:presLayoutVars>
      </dgm:prSet>
      <dgm:spPr/>
    </dgm:pt>
    <dgm:pt modelId="{24161664-0234-4449-BFC7-A12E62B9CD13}" type="pres">
      <dgm:prSet presAssocID="{5E7FB32E-189D-46D6-B94E-739F2B8BB677}" presName="spaceBetweenRectangles" presStyleCnt="0"/>
      <dgm:spPr/>
    </dgm:pt>
    <dgm:pt modelId="{7D8CFBEC-47E6-4A29-878D-F8CD0428D9FE}" type="pres">
      <dgm:prSet presAssocID="{8D3C3DDE-6097-40D9-B2E0-B6612DAF3C59}" presName="parentLin" presStyleCnt="0"/>
      <dgm:spPr/>
    </dgm:pt>
    <dgm:pt modelId="{436A747E-3D8C-49F3-B8E5-01287691FC42}" type="pres">
      <dgm:prSet presAssocID="{8D3C3DDE-6097-40D9-B2E0-B6612DAF3C59}" presName="parentLeftMargin" presStyleLbl="node1" presStyleIdx="0" presStyleCnt="4"/>
      <dgm:spPr/>
      <dgm:t>
        <a:bodyPr/>
        <a:lstStyle/>
        <a:p>
          <a:endParaRPr lang="en-US"/>
        </a:p>
      </dgm:t>
    </dgm:pt>
    <dgm:pt modelId="{2DEEF1E7-2CA5-4377-AD22-B33BF0DB0D68}" type="pres">
      <dgm:prSet presAssocID="{8D3C3DDE-6097-40D9-B2E0-B6612DAF3C59}" presName="parentText" presStyleLbl="node1" presStyleIdx="1" presStyleCnt="4" custScaleX="121515">
        <dgm:presLayoutVars>
          <dgm:chMax val="0"/>
          <dgm:bulletEnabled val="1"/>
        </dgm:presLayoutVars>
      </dgm:prSet>
      <dgm:spPr/>
      <dgm:t>
        <a:bodyPr/>
        <a:lstStyle/>
        <a:p>
          <a:endParaRPr lang="en-US"/>
        </a:p>
      </dgm:t>
    </dgm:pt>
    <dgm:pt modelId="{9C558077-5FD4-434C-A8DF-E847C81C1B74}" type="pres">
      <dgm:prSet presAssocID="{8D3C3DDE-6097-40D9-B2E0-B6612DAF3C59}" presName="negativeSpace" presStyleCnt="0"/>
      <dgm:spPr/>
    </dgm:pt>
    <dgm:pt modelId="{42EB3F80-FDA9-47B8-9821-9A3BCC08EDB6}" type="pres">
      <dgm:prSet presAssocID="{8D3C3DDE-6097-40D9-B2E0-B6612DAF3C59}" presName="childText" presStyleLbl="conFgAcc1" presStyleIdx="1" presStyleCnt="4">
        <dgm:presLayoutVars>
          <dgm:bulletEnabled val="1"/>
        </dgm:presLayoutVars>
      </dgm:prSet>
      <dgm:spPr/>
    </dgm:pt>
    <dgm:pt modelId="{977AF8E3-DB5E-4FA0-AC36-F0CCB3FF19FA}" type="pres">
      <dgm:prSet presAssocID="{89DA930F-B6F1-416C-8B58-C245320FF675}" presName="spaceBetweenRectangles" presStyleCnt="0"/>
      <dgm:spPr/>
    </dgm:pt>
    <dgm:pt modelId="{16D871C8-225A-43C9-826B-7C02E8440DD6}" type="pres">
      <dgm:prSet presAssocID="{5B704E0A-CBDE-4557-AC94-3FB9831E77FF}" presName="parentLin" presStyleCnt="0"/>
      <dgm:spPr/>
    </dgm:pt>
    <dgm:pt modelId="{27DAF414-80B7-4EE7-9570-5C586F090928}" type="pres">
      <dgm:prSet presAssocID="{5B704E0A-CBDE-4557-AC94-3FB9831E77FF}" presName="parentLeftMargin" presStyleLbl="node1" presStyleIdx="1" presStyleCnt="4"/>
      <dgm:spPr/>
      <dgm:t>
        <a:bodyPr/>
        <a:lstStyle/>
        <a:p>
          <a:endParaRPr lang="en-US"/>
        </a:p>
      </dgm:t>
    </dgm:pt>
    <dgm:pt modelId="{82466055-B9F0-4925-A2D1-576A294CD81C}" type="pres">
      <dgm:prSet presAssocID="{5B704E0A-CBDE-4557-AC94-3FB9831E77FF}" presName="parentText" presStyleLbl="node1" presStyleIdx="2" presStyleCnt="4" custScaleX="121515">
        <dgm:presLayoutVars>
          <dgm:chMax val="0"/>
          <dgm:bulletEnabled val="1"/>
        </dgm:presLayoutVars>
      </dgm:prSet>
      <dgm:spPr/>
      <dgm:t>
        <a:bodyPr/>
        <a:lstStyle/>
        <a:p>
          <a:endParaRPr lang="en-US"/>
        </a:p>
      </dgm:t>
    </dgm:pt>
    <dgm:pt modelId="{1570A100-AD15-4639-AEFE-ADA5EABCED83}" type="pres">
      <dgm:prSet presAssocID="{5B704E0A-CBDE-4557-AC94-3FB9831E77FF}" presName="negativeSpace" presStyleCnt="0"/>
      <dgm:spPr/>
    </dgm:pt>
    <dgm:pt modelId="{9FBAFBF9-EF82-430A-828C-31F4916F74C5}" type="pres">
      <dgm:prSet presAssocID="{5B704E0A-CBDE-4557-AC94-3FB9831E77FF}" presName="childText" presStyleLbl="conFgAcc1" presStyleIdx="2" presStyleCnt="4">
        <dgm:presLayoutVars>
          <dgm:bulletEnabled val="1"/>
        </dgm:presLayoutVars>
      </dgm:prSet>
      <dgm:spPr/>
    </dgm:pt>
    <dgm:pt modelId="{B33AB303-8C3B-4B54-85EB-9A2287175401}" type="pres">
      <dgm:prSet presAssocID="{FA02FB77-114C-4A3B-AA27-EF9DABB74B1A}" presName="spaceBetweenRectangles" presStyleCnt="0"/>
      <dgm:spPr/>
    </dgm:pt>
    <dgm:pt modelId="{AC0236A9-65E6-45D9-BEFF-19AE0D223AD8}" type="pres">
      <dgm:prSet presAssocID="{93657B88-0F75-47E5-8F5E-9ADDA954DB92}" presName="parentLin" presStyleCnt="0"/>
      <dgm:spPr/>
    </dgm:pt>
    <dgm:pt modelId="{FCB095B1-61A8-48B1-AAE8-D5C4EEBC12CC}" type="pres">
      <dgm:prSet presAssocID="{93657B88-0F75-47E5-8F5E-9ADDA954DB92}" presName="parentLeftMargin" presStyleLbl="node1" presStyleIdx="2" presStyleCnt="4"/>
      <dgm:spPr/>
      <dgm:t>
        <a:bodyPr/>
        <a:lstStyle/>
        <a:p>
          <a:endParaRPr lang="en-US"/>
        </a:p>
      </dgm:t>
    </dgm:pt>
    <dgm:pt modelId="{1810C26A-3ADE-4DB2-A3A2-38FCA1C0CD7F}" type="pres">
      <dgm:prSet presAssocID="{93657B88-0F75-47E5-8F5E-9ADDA954DB92}" presName="parentText" presStyleLbl="node1" presStyleIdx="3" presStyleCnt="4">
        <dgm:presLayoutVars>
          <dgm:chMax val="0"/>
          <dgm:bulletEnabled val="1"/>
        </dgm:presLayoutVars>
      </dgm:prSet>
      <dgm:spPr/>
      <dgm:t>
        <a:bodyPr/>
        <a:lstStyle/>
        <a:p>
          <a:endParaRPr lang="en-US"/>
        </a:p>
      </dgm:t>
    </dgm:pt>
    <dgm:pt modelId="{1939BC4B-76D8-43C0-9D9B-2D828B43181C}" type="pres">
      <dgm:prSet presAssocID="{93657B88-0F75-47E5-8F5E-9ADDA954DB92}" presName="negativeSpace" presStyleCnt="0"/>
      <dgm:spPr/>
    </dgm:pt>
    <dgm:pt modelId="{FA31EC5C-58BB-4013-9428-8298E68B8314}" type="pres">
      <dgm:prSet presAssocID="{93657B88-0F75-47E5-8F5E-9ADDA954DB92}" presName="childText" presStyleLbl="conFgAcc1" presStyleIdx="3" presStyleCnt="4">
        <dgm:presLayoutVars>
          <dgm:bulletEnabled val="1"/>
        </dgm:presLayoutVars>
      </dgm:prSet>
      <dgm:spPr/>
    </dgm:pt>
  </dgm:ptLst>
  <dgm:cxnLst>
    <dgm:cxn modelId="{58F21907-F7DC-ED42-8145-5CD34048B10A}" type="presOf" srcId="{8D3C3DDE-6097-40D9-B2E0-B6612DAF3C59}" destId="{2DEEF1E7-2CA5-4377-AD22-B33BF0DB0D68}" srcOrd="1" destOrd="0" presId="urn:microsoft.com/office/officeart/2005/8/layout/list1"/>
    <dgm:cxn modelId="{925FD795-5B7A-4F45-928F-5E6DC527FFC0}" type="presOf" srcId="{812CA5FE-A949-4F00-ADCF-B1D7B1F80233}" destId="{6BD2BD53-9328-4DC9-ACE0-987D644781F9}" srcOrd="0" destOrd="0" presId="urn:microsoft.com/office/officeart/2005/8/layout/list1"/>
    <dgm:cxn modelId="{DC27AF1B-0715-AA4F-873B-A3748EB387BC}" type="presOf" srcId="{93657B88-0F75-47E5-8F5E-9ADDA954DB92}" destId="{FCB095B1-61A8-48B1-AAE8-D5C4EEBC12CC}" srcOrd="0" destOrd="0" presId="urn:microsoft.com/office/officeart/2005/8/layout/list1"/>
    <dgm:cxn modelId="{D81E35BB-2AE1-4A2F-BA6E-BBF15903B900}" srcId="{0855040B-5B3D-49EB-883F-2170484E6E77}" destId="{93657B88-0F75-47E5-8F5E-9ADDA954DB92}" srcOrd="3" destOrd="0" parTransId="{7E4BC2CF-C6CE-4547-8200-3C505C7BDD5E}" sibTransId="{069269FA-900D-432F-A927-F203BFAD889E}"/>
    <dgm:cxn modelId="{DC5D54CA-9EEE-FC43-A00B-599CA5D032FD}" type="presOf" srcId="{93657B88-0F75-47E5-8F5E-9ADDA954DB92}" destId="{1810C26A-3ADE-4DB2-A3A2-38FCA1C0CD7F}" srcOrd="1" destOrd="0" presId="urn:microsoft.com/office/officeart/2005/8/layout/list1"/>
    <dgm:cxn modelId="{EAD73DAA-39FA-46C8-92BA-F6D96F951367}" srcId="{0855040B-5B3D-49EB-883F-2170484E6E77}" destId="{5B704E0A-CBDE-4557-AC94-3FB9831E77FF}" srcOrd="2" destOrd="0" parTransId="{93B84E31-7D01-4B46-9430-85BB16438779}" sibTransId="{FA02FB77-114C-4A3B-AA27-EF9DABB74B1A}"/>
    <dgm:cxn modelId="{BDC3B9B5-ABF0-6B47-9EEA-5EBDCA76BB79}" type="presOf" srcId="{8D3C3DDE-6097-40D9-B2E0-B6612DAF3C59}" destId="{436A747E-3D8C-49F3-B8E5-01287691FC42}" srcOrd="0" destOrd="0" presId="urn:microsoft.com/office/officeart/2005/8/layout/list1"/>
    <dgm:cxn modelId="{5E54BF62-BD4B-4251-9604-E6407DC08B88}" srcId="{0855040B-5B3D-49EB-883F-2170484E6E77}" destId="{812CA5FE-A949-4F00-ADCF-B1D7B1F80233}" srcOrd="0" destOrd="0" parTransId="{DDB8EA1B-55F9-404B-9649-BD780A25B183}" sibTransId="{5E7FB32E-189D-46D6-B94E-739F2B8BB677}"/>
    <dgm:cxn modelId="{22A087EE-E5FE-DC46-A1B3-B4653F598930}" type="presOf" srcId="{0855040B-5B3D-49EB-883F-2170484E6E77}" destId="{4F112F2C-E405-4405-98C8-188BFC23B160}" srcOrd="0" destOrd="0" presId="urn:microsoft.com/office/officeart/2005/8/layout/list1"/>
    <dgm:cxn modelId="{DC26A527-60A2-8748-88BC-65889B425560}" type="presOf" srcId="{812CA5FE-A949-4F00-ADCF-B1D7B1F80233}" destId="{867C2A47-8EA0-4ACB-9792-763F12E44EAD}" srcOrd="1" destOrd="0" presId="urn:microsoft.com/office/officeart/2005/8/layout/list1"/>
    <dgm:cxn modelId="{34CDE301-6CA2-244C-83C0-61C70E416F62}" type="presOf" srcId="{5B704E0A-CBDE-4557-AC94-3FB9831E77FF}" destId="{82466055-B9F0-4925-A2D1-576A294CD81C}" srcOrd="1" destOrd="0" presId="urn:microsoft.com/office/officeart/2005/8/layout/list1"/>
    <dgm:cxn modelId="{75B55146-D5F5-4D3A-8BA3-76B8DE02F55F}" srcId="{0855040B-5B3D-49EB-883F-2170484E6E77}" destId="{8D3C3DDE-6097-40D9-B2E0-B6612DAF3C59}" srcOrd="1" destOrd="0" parTransId="{DAEC787A-4F99-4E33-9FF8-4F3EF6FC77B1}" sibTransId="{89DA930F-B6F1-416C-8B58-C245320FF675}"/>
    <dgm:cxn modelId="{77EC5484-62FD-074C-9501-D60EFEFFD3D4}" type="presOf" srcId="{5B704E0A-CBDE-4557-AC94-3FB9831E77FF}" destId="{27DAF414-80B7-4EE7-9570-5C586F090928}" srcOrd="0" destOrd="0" presId="urn:microsoft.com/office/officeart/2005/8/layout/list1"/>
    <dgm:cxn modelId="{F92C200B-2647-3141-B2FA-B2D598116971}" type="presParOf" srcId="{4F112F2C-E405-4405-98C8-188BFC23B160}" destId="{F3CE0FB9-E7A8-46F9-A806-530CFCBA0465}" srcOrd="0" destOrd="0" presId="urn:microsoft.com/office/officeart/2005/8/layout/list1"/>
    <dgm:cxn modelId="{EA4A7A03-DAD3-C948-8AAC-5829335FE6A0}" type="presParOf" srcId="{F3CE0FB9-E7A8-46F9-A806-530CFCBA0465}" destId="{6BD2BD53-9328-4DC9-ACE0-987D644781F9}" srcOrd="0" destOrd="0" presId="urn:microsoft.com/office/officeart/2005/8/layout/list1"/>
    <dgm:cxn modelId="{106636CC-990C-F548-A4A2-D3102F4ED033}" type="presParOf" srcId="{F3CE0FB9-E7A8-46F9-A806-530CFCBA0465}" destId="{867C2A47-8EA0-4ACB-9792-763F12E44EAD}" srcOrd="1" destOrd="0" presId="urn:microsoft.com/office/officeart/2005/8/layout/list1"/>
    <dgm:cxn modelId="{AF505357-796C-0A49-8660-F79703EFF8C8}" type="presParOf" srcId="{4F112F2C-E405-4405-98C8-188BFC23B160}" destId="{53D39B77-CFF2-46E2-B8A1-6B66964462D5}" srcOrd="1" destOrd="0" presId="urn:microsoft.com/office/officeart/2005/8/layout/list1"/>
    <dgm:cxn modelId="{17A4E152-DC4E-3440-B949-00816BC9EB54}" type="presParOf" srcId="{4F112F2C-E405-4405-98C8-188BFC23B160}" destId="{EC2F223D-447A-4728-A553-1CBF24F3807A}" srcOrd="2" destOrd="0" presId="urn:microsoft.com/office/officeart/2005/8/layout/list1"/>
    <dgm:cxn modelId="{F8A722D4-363F-4441-987C-9175B01EEFF6}" type="presParOf" srcId="{4F112F2C-E405-4405-98C8-188BFC23B160}" destId="{24161664-0234-4449-BFC7-A12E62B9CD13}" srcOrd="3" destOrd="0" presId="urn:microsoft.com/office/officeart/2005/8/layout/list1"/>
    <dgm:cxn modelId="{2D2CD24A-5805-A44B-B5F2-F0627E919CBC}" type="presParOf" srcId="{4F112F2C-E405-4405-98C8-188BFC23B160}" destId="{7D8CFBEC-47E6-4A29-878D-F8CD0428D9FE}" srcOrd="4" destOrd="0" presId="urn:microsoft.com/office/officeart/2005/8/layout/list1"/>
    <dgm:cxn modelId="{E9E5EB6A-35E4-C14F-A052-49D60C764CAF}" type="presParOf" srcId="{7D8CFBEC-47E6-4A29-878D-F8CD0428D9FE}" destId="{436A747E-3D8C-49F3-B8E5-01287691FC42}" srcOrd="0" destOrd="0" presId="urn:microsoft.com/office/officeart/2005/8/layout/list1"/>
    <dgm:cxn modelId="{6C99C5D4-3EF2-B143-892D-28D8C5513A81}" type="presParOf" srcId="{7D8CFBEC-47E6-4A29-878D-F8CD0428D9FE}" destId="{2DEEF1E7-2CA5-4377-AD22-B33BF0DB0D68}" srcOrd="1" destOrd="0" presId="urn:microsoft.com/office/officeart/2005/8/layout/list1"/>
    <dgm:cxn modelId="{9FE4E60C-2046-DD41-A6F1-7AB3D9419FA5}" type="presParOf" srcId="{4F112F2C-E405-4405-98C8-188BFC23B160}" destId="{9C558077-5FD4-434C-A8DF-E847C81C1B74}" srcOrd="5" destOrd="0" presId="urn:microsoft.com/office/officeart/2005/8/layout/list1"/>
    <dgm:cxn modelId="{368AC16D-C24C-CE4E-B038-B0CE329930DF}" type="presParOf" srcId="{4F112F2C-E405-4405-98C8-188BFC23B160}" destId="{42EB3F80-FDA9-47B8-9821-9A3BCC08EDB6}" srcOrd="6" destOrd="0" presId="urn:microsoft.com/office/officeart/2005/8/layout/list1"/>
    <dgm:cxn modelId="{7AE079CB-8C14-524F-A604-19F31D64E657}" type="presParOf" srcId="{4F112F2C-E405-4405-98C8-188BFC23B160}" destId="{977AF8E3-DB5E-4FA0-AC36-F0CCB3FF19FA}" srcOrd="7" destOrd="0" presId="urn:microsoft.com/office/officeart/2005/8/layout/list1"/>
    <dgm:cxn modelId="{A4B91866-BA73-4341-AC92-9B85B60BA3FC}" type="presParOf" srcId="{4F112F2C-E405-4405-98C8-188BFC23B160}" destId="{16D871C8-225A-43C9-826B-7C02E8440DD6}" srcOrd="8" destOrd="0" presId="urn:microsoft.com/office/officeart/2005/8/layout/list1"/>
    <dgm:cxn modelId="{940166E0-E96D-2544-B8B7-3DD59322903B}" type="presParOf" srcId="{16D871C8-225A-43C9-826B-7C02E8440DD6}" destId="{27DAF414-80B7-4EE7-9570-5C586F090928}" srcOrd="0" destOrd="0" presId="urn:microsoft.com/office/officeart/2005/8/layout/list1"/>
    <dgm:cxn modelId="{DE662256-73BA-CB46-9517-6C75F45B6D8C}" type="presParOf" srcId="{16D871C8-225A-43C9-826B-7C02E8440DD6}" destId="{82466055-B9F0-4925-A2D1-576A294CD81C}" srcOrd="1" destOrd="0" presId="urn:microsoft.com/office/officeart/2005/8/layout/list1"/>
    <dgm:cxn modelId="{85034813-228E-E249-AB1E-9B0913306165}" type="presParOf" srcId="{4F112F2C-E405-4405-98C8-188BFC23B160}" destId="{1570A100-AD15-4639-AEFE-ADA5EABCED83}" srcOrd="9" destOrd="0" presId="urn:microsoft.com/office/officeart/2005/8/layout/list1"/>
    <dgm:cxn modelId="{5F754B14-6E7F-8B42-9A1C-F7BB00A33904}" type="presParOf" srcId="{4F112F2C-E405-4405-98C8-188BFC23B160}" destId="{9FBAFBF9-EF82-430A-828C-31F4916F74C5}" srcOrd="10" destOrd="0" presId="urn:microsoft.com/office/officeart/2005/8/layout/list1"/>
    <dgm:cxn modelId="{01019DEF-E264-C447-B2F4-1B4096C098B4}" type="presParOf" srcId="{4F112F2C-E405-4405-98C8-188BFC23B160}" destId="{B33AB303-8C3B-4B54-85EB-9A2287175401}" srcOrd="11" destOrd="0" presId="urn:microsoft.com/office/officeart/2005/8/layout/list1"/>
    <dgm:cxn modelId="{A502B3ED-AFBF-254B-A898-93309220ABD2}" type="presParOf" srcId="{4F112F2C-E405-4405-98C8-188BFC23B160}" destId="{AC0236A9-65E6-45D9-BEFF-19AE0D223AD8}" srcOrd="12" destOrd="0" presId="urn:microsoft.com/office/officeart/2005/8/layout/list1"/>
    <dgm:cxn modelId="{83E12FCF-914E-C148-92B9-9AC72658457C}" type="presParOf" srcId="{AC0236A9-65E6-45D9-BEFF-19AE0D223AD8}" destId="{FCB095B1-61A8-48B1-AAE8-D5C4EEBC12CC}" srcOrd="0" destOrd="0" presId="urn:microsoft.com/office/officeart/2005/8/layout/list1"/>
    <dgm:cxn modelId="{2F029CEC-EDC2-A848-832D-AD5FD02BB6B8}" type="presParOf" srcId="{AC0236A9-65E6-45D9-BEFF-19AE0D223AD8}" destId="{1810C26A-3ADE-4DB2-A3A2-38FCA1C0CD7F}" srcOrd="1" destOrd="0" presId="urn:microsoft.com/office/officeart/2005/8/layout/list1"/>
    <dgm:cxn modelId="{6F491AC4-2A2F-A246-AD6B-72F45C69C4C0}" type="presParOf" srcId="{4F112F2C-E405-4405-98C8-188BFC23B160}" destId="{1939BC4B-76D8-43C0-9D9B-2D828B43181C}" srcOrd="13" destOrd="0" presId="urn:microsoft.com/office/officeart/2005/8/layout/list1"/>
    <dgm:cxn modelId="{5BB75943-3AAA-D549-9396-9ED2CA7B3F15}" type="presParOf" srcId="{4F112F2C-E405-4405-98C8-188BFC23B160}" destId="{FA31EC5C-58BB-4013-9428-8298E68B831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AE12E-FF66-4544-A2A3-DFDB65926208}">
      <dsp:nvSpPr>
        <dsp:cNvPr id="0" name=""/>
        <dsp:cNvSpPr/>
      </dsp:nvSpPr>
      <dsp:spPr>
        <a:xfrm rot="10800000">
          <a:off x="1259671" y="166910"/>
          <a:ext cx="7398551" cy="93753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623" tIns="102870" rIns="192024" bIns="102870" numCol="1" spcCol="1270" anchor="ctr" anchorCtr="0">
          <a:noAutofit/>
        </a:bodyPr>
        <a:lstStyle/>
        <a:p>
          <a:pPr lvl="0" algn="l" defTabSz="1200150">
            <a:lnSpc>
              <a:spcPct val="90000"/>
            </a:lnSpc>
            <a:spcBef>
              <a:spcPct val="0"/>
            </a:spcBef>
            <a:spcAft>
              <a:spcPct val="35000"/>
            </a:spcAft>
          </a:pPr>
          <a:r>
            <a:rPr lang="en-US" sz="2700" kern="1200" dirty="0">
              <a:latin typeface="Trebuchet MS" charset="0"/>
              <a:ea typeface="Trebuchet MS" charset="0"/>
              <a:cs typeface="Trebuchet MS" charset="0"/>
            </a:rPr>
            <a:t>Conducted by Harris Poll, Sept-Oct 2016                        </a:t>
          </a:r>
        </a:p>
      </dsp:txBody>
      <dsp:txXfrm rot="10800000">
        <a:off x="1494054" y="166910"/>
        <a:ext cx="7164168" cy="937532"/>
      </dsp:txXfrm>
    </dsp:sp>
    <dsp:sp modelId="{A64EDBB1-F1AF-4206-8C85-87EBB483058A}">
      <dsp:nvSpPr>
        <dsp:cNvPr id="0" name=""/>
        <dsp:cNvSpPr/>
      </dsp:nvSpPr>
      <dsp:spPr>
        <a:xfrm>
          <a:off x="673280" y="9"/>
          <a:ext cx="1271334" cy="127133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1B582D-3FA7-4FB0-8D84-3041A344132E}">
      <dsp:nvSpPr>
        <dsp:cNvPr id="0" name=""/>
        <dsp:cNvSpPr/>
      </dsp:nvSpPr>
      <dsp:spPr>
        <a:xfrm rot="10800000">
          <a:off x="1259671" y="1817747"/>
          <a:ext cx="7398551" cy="93753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623" tIns="102870" rIns="192024" bIns="102870" numCol="1" spcCol="1270" anchor="ctr" anchorCtr="0">
          <a:noAutofit/>
        </a:bodyPr>
        <a:lstStyle/>
        <a:p>
          <a:pPr lvl="0" algn="l" defTabSz="1200150">
            <a:lnSpc>
              <a:spcPct val="90000"/>
            </a:lnSpc>
            <a:spcBef>
              <a:spcPct val="0"/>
            </a:spcBef>
            <a:spcAft>
              <a:spcPct val="35000"/>
            </a:spcAft>
          </a:pPr>
          <a:r>
            <a:rPr lang="en-US" sz="2700" kern="1200" dirty="0">
              <a:latin typeface="Trebuchet MS" charset="0"/>
              <a:ea typeface="Trebuchet MS" charset="0"/>
              <a:cs typeface="Trebuchet MS" charset="0"/>
            </a:rPr>
            <a:t>20 minute, online, self-administered survey</a:t>
          </a:r>
        </a:p>
      </dsp:txBody>
      <dsp:txXfrm rot="10800000">
        <a:off x="1494054" y="1817747"/>
        <a:ext cx="7164168" cy="937532"/>
      </dsp:txXfrm>
    </dsp:sp>
    <dsp:sp modelId="{C75D5719-4BDA-4A7F-94C0-7271F348E3A2}">
      <dsp:nvSpPr>
        <dsp:cNvPr id="0" name=""/>
        <dsp:cNvSpPr/>
      </dsp:nvSpPr>
      <dsp:spPr>
        <a:xfrm>
          <a:off x="673280" y="1650846"/>
          <a:ext cx="1271334" cy="127133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10876-B27C-4437-B37E-561BF6A7F564}">
      <dsp:nvSpPr>
        <dsp:cNvPr id="0" name=""/>
        <dsp:cNvSpPr/>
      </dsp:nvSpPr>
      <dsp:spPr>
        <a:xfrm rot="10800000">
          <a:off x="1284834" y="3380875"/>
          <a:ext cx="7398551" cy="121956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623" tIns="68580" rIns="128016" bIns="68580" numCol="1" spcCol="1270" anchor="ctr" anchorCtr="0">
          <a:noAutofit/>
        </a:bodyPr>
        <a:lstStyle/>
        <a:p>
          <a:pPr lvl="0" algn="l" defTabSz="800100">
            <a:lnSpc>
              <a:spcPct val="90000"/>
            </a:lnSpc>
            <a:spcBef>
              <a:spcPct val="0"/>
            </a:spcBef>
            <a:spcAft>
              <a:spcPts val="0"/>
            </a:spcAft>
          </a:pPr>
          <a:r>
            <a:rPr kumimoji="0" lang="en-US" sz="1800" b="1" i="0" u="sng" strike="noStrike" kern="1200" cap="none" spc="0" normalizeH="0" baseline="0" noProof="0" dirty="0">
              <a:ln/>
              <a:effectLst/>
              <a:uLnTx/>
              <a:uFillTx/>
              <a:latin typeface="Trebuchet MS" charset="0"/>
              <a:ea typeface="Trebuchet MS" charset="0"/>
              <a:cs typeface="Trebuchet MS" charset="0"/>
              <a:sym typeface="Calibri"/>
            </a:rPr>
            <a:t>Participants</a:t>
          </a:r>
          <a:endParaRPr kumimoji="0" lang="en-US" sz="1800" b="0" i="0" u="none" strike="noStrike" kern="1200" cap="none" spc="0" normalizeH="0" baseline="0" noProof="0" dirty="0">
            <a:ln/>
            <a:effectLst/>
            <a:uLnTx/>
            <a:uFillTx/>
            <a:latin typeface="Trebuchet MS" charset="0"/>
            <a:ea typeface="Trebuchet MS" charset="0"/>
            <a:cs typeface="Trebuchet MS" charset="0"/>
            <a:sym typeface="Calibri"/>
          </a:endParaRPr>
        </a:p>
        <a:p>
          <a:pPr lvl="0" algn="l" defTabSz="800100">
            <a:lnSpc>
              <a:spcPct val="90000"/>
            </a:lnSpc>
            <a:spcBef>
              <a:spcPct val="0"/>
            </a:spcBef>
            <a:spcAft>
              <a:spcPts val="0"/>
            </a:spcAft>
          </a:pPr>
          <a:r>
            <a:rPr kumimoji="0" lang="en-US" sz="1600" b="0" i="1" u="none" strike="noStrike" kern="1200" cap="none" spc="0" normalizeH="0" baseline="0" noProof="0" dirty="0">
              <a:ln/>
              <a:effectLst/>
              <a:uLnTx/>
              <a:uFillTx/>
              <a:latin typeface="Trebuchet MS" charset="0"/>
              <a:ea typeface="Trebuchet MS" charset="0"/>
              <a:cs typeface="Trebuchet MS" charset="0"/>
              <a:sym typeface="Calibri"/>
            </a:rPr>
            <a:t>Teens </a:t>
          </a:r>
          <a:r>
            <a:rPr kumimoji="0" lang="en-US" sz="1600" b="0" i="0" u="none" strike="noStrike" kern="1200" cap="none" spc="0" normalizeH="0" baseline="0" noProof="0" dirty="0">
              <a:ln/>
              <a:effectLst/>
              <a:uLnTx/>
              <a:uFillTx/>
              <a:latin typeface="Trebuchet MS" charset="0"/>
              <a:ea typeface="Trebuchet MS" charset="0"/>
              <a:cs typeface="Trebuchet MS" charset="0"/>
              <a:sym typeface="Calibri"/>
            </a:rPr>
            <a:t>(n=506): split </a:t>
          </a:r>
          <a:r>
            <a:rPr lang="en-US" sz="1600" kern="1200" dirty="0">
              <a:latin typeface="Trebuchet MS" charset="0"/>
              <a:ea typeface="Trebuchet MS" charset="0"/>
              <a:cs typeface="Trebuchet MS" charset="0"/>
            </a:rPr>
            <a:t>by teen’s age </a:t>
          </a:r>
          <a:r>
            <a:rPr lang="en-US" sz="1600" b="1" kern="1200" dirty="0">
              <a:latin typeface="Trebuchet MS" charset="0"/>
              <a:ea typeface="Trebuchet MS" charset="0"/>
              <a:cs typeface="Trebuchet MS" charset="0"/>
            </a:rPr>
            <a:t>13-15/16-18</a:t>
          </a:r>
          <a:r>
            <a:rPr lang="en-US" sz="1600" kern="1200" dirty="0">
              <a:latin typeface="Trebuchet MS" charset="0"/>
              <a:ea typeface="Trebuchet MS" charset="0"/>
              <a:cs typeface="Trebuchet MS" charset="0"/>
            </a:rPr>
            <a:t> &amp; gender</a:t>
          </a:r>
          <a:endParaRPr kumimoji="0" lang="en-US" sz="1600" b="0" i="1" u="none" strike="noStrike" kern="1200" cap="none" spc="0" normalizeH="0" baseline="0" noProof="0" dirty="0">
            <a:ln/>
            <a:effectLst/>
            <a:uLnTx/>
            <a:uFillTx/>
            <a:latin typeface="Trebuchet MS" charset="0"/>
            <a:ea typeface="Trebuchet MS" charset="0"/>
            <a:cs typeface="Trebuchet MS" charset="0"/>
            <a:sym typeface="Calibri"/>
          </a:endParaRPr>
        </a:p>
        <a:p>
          <a:pPr lvl="0" algn="l" defTabSz="800100">
            <a:lnSpc>
              <a:spcPct val="90000"/>
            </a:lnSpc>
            <a:spcBef>
              <a:spcPct val="0"/>
            </a:spcBef>
            <a:spcAft>
              <a:spcPts val="0"/>
            </a:spcAft>
          </a:pPr>
          <a:r>
            <a:rPr kumimoji="0" lang="en-US" sz="1600" b="0" i="1" u="none" strike="noStrike" kern="1200" cap="none" spc="0" normalizeH="0" baseline="0" noProof="0" dirty="0">
              <a:ln/>
              <a:effectLst/>
              <a:uLnTx/>
              <a:uFillTx/>
              <a:latin typeface="Trebuchet MS" charset="0"/>
              <a:ea typeface="Trebuchet MS" charset="0"/>
              <a:cs typeface="Trebuchet MS" charset="0"/>
              <a:sym typeface="Calibri"/>
            </a:rPr>
            <a:t>Parents </a:t>
          </a:r>
          <a:r>
            <a:rPr kumimoji="0" lang="en-US" sz="1600" b="0" i="0" u="none" strike="noStrike" kern="1200" cap="none" spc="0" normalizeH="0" baseline="0" noProof="0" dirty="0">
              <a:ln/>
              <a:effectLst/>
              <a:uLnTx/>
              <a:uFillTx/>
              <a:latin typeface="Trebuchet MS" charset="0"/>
              <a:ea typeface="Trebuchet MS" charset="0"/>
              <a:cs typeface="Trebuchet MS" charset="0"/>
              <a:sym typeface="Calibri"/>
            </a:rPr>
            <a:t>(n=515): split </a:t>
          </a:r>
          <a:r>
            <a:rPr lang="en-US" sz="1600" kern="1200" dirty="0">
              <a:latin typeface="Trebuchet MS" charset="0"/>
              <a:ea typeface="Trebuchet MS" charset="0"/>
              <a:cs typeface="Trebuchet MS" charset="0"/>
            </a:rPr>
            <a:t>by teen’s age </a:t>
          </a:r>
          <a:r>
            <a:rPr lang="en-US" sz="1600" b="1" kern="1200" dirty="0">
              <a:latin typeface="Trebuchet MS" charset="0"/>
              <a:ea typeface="Trebuchet MS" charset="0"/>
              <a:cs typeface="Trebuchet MS" charset="0"/>
            </a:rPr>
            <a:t>13-15/16-18</a:t>
          </a:r>
          <a:r>
            <a:rPr lang="en-US" sz="1600" kern="1200" dirty="0">
              <a:latin typeface="Trebuchet MS" charset="0"/>
              <a:ea typeface="Trebuchet MS" charset="0"/>
              <a:cs typeface="Trebuchet MS" charset="0"/>
            </a:rPr>
            <a:t> &amp; gender</a:t>
          </a:r>
          <a:endParaRPr kumimoji="0" lang="en-US" sz="1600" b="0" i="0" u="none" strike="noStrike" kern="1200" cap="none" spc="0" normalizeH="0" baseline="0" noProof="0" dirty="0">
            <a:ln/>
            <a:effectLst/>
            <a:uLnTx/>
            <a:uFillTx/>
            <a:latin typeface="Trebuchet MS" charset="0"/>
            <a:ea typeface="Trebuchet MS" charset="0"/>
            <a:cs typeface="Trebuchet MS" charset="0"/>
            <a:sym typeface="Calibri"/>
          </a:endParaRPr>
        </a:p>
        <a:p>
          <a:pPr lvl="0" algn="l" defTabSz="800100">
            <a:lnSpc>
              <a:spcPct val="90000"/>
            </a:lnSpc>
            <a:spcBef>
              <a:spcPct val="0"/>
            </a:spcBef>
            <a:spcAft>
              <a:spcPts val="0"/>
            </a:spcAft>
          </a:pPr>
          <a:r>
            <a:rPr kumimoji="0" lang="en-US" sz="1600" b="0" i="1" u="none" strike="noStrike" kern="1200" cap="none" spc="0" normalizeH="0" baseline="0" noProof="0" dirty="0">
              <a:ln/>
              <a:effectLst/>
              <a:uLnTx/>
              <a:uFillTx/>
              <a:latin typeface="Trebuchet MS" charset="0"/>
              <a:ea typeface="Trebuchet MS" charset="0"/>
              <a:cs typeface="Trebuchet MS" charset="0"/>
              <a:sym typeface="Calibri"/>
            </a:rPr>
            <a:t>Healthcare Providers </a:t>
          </a:r>
          <a:r>
            <a:rPr kumimoji="0" lang="en-US" sz="1600" b="0" i="0" u="none" strike="noStrike" kern="1200" cap="none" spc="0" normalizeH="0" baseline="0" noProof="0" dirty="0">
              <a:ln/>
              <a:effectLst/>
              <a:uLnTx/>
              <a:uFillTx/>
              <a:latin typeface="Trebuchet MS" charset="0"/>
              <a:ea typeface="Trebuchet MS" charset="0"/>
              <a:cs typeface="Trebuchet MS" charset="0"/>
              <a:sym typeface="Calibri"/>
            </a:rPr>
            <a:t>(n=510): </a:t>
          </a:r>
          <a:r>
            <a:rPr kumimoji="0" lang="en-US" sz="1600" b="0" i="1" u="none" strike="noStrike" kern="1200" cap="none" spc="0" normalizeH="0" baseline="0" noProof="0" dirty="0">
              <a:ln/>
              <a:effectLst/>
              <a:uLnTx/>
              <a:uFillTx/>
              <a:latin typeface="Trebuchet MS" charset="0"/>
              <a:ea typeface="Trebuchet MS" charset="0"/>
              <a:cs typeface="Trebuchet MS" charset="0"/>
              <a:sym typeface="Calibri"/>
            </a:rPr>
            <a:t>PCPs/Pediatricians</a:t>
          </a:r>
          <a:r>
            <a:rPr kumimoji="0" lang="en-US" sz="1600" b="0" i="0" u="none" strike="noStrike" kern="1200" cap="none" spc="0" normalizeH="0" baseline="0" noProof="0" dirty="0">
              <a:ln/>
              <a:effectLst/>
              <a:uLnTx/>
              <a:uFillTx/>
              <a:latin typeface="Trebuchet MS" charset="0"/>
              <a:ea typeface="Trebuchet MS" charset="0"/>
              <a:cs typeface="Trebuchet MS" charset="0"/>
              <a:sym typeface="Calibri"/>
            </a:rPr>
            <a:t> (n=405) and </a:t>
          </a:r>
          <a:r>
            <a:rPr kumimoji="0" lang="en-US" sz="1600" b="0" i="1" u="none" strike="noStrike" kern="1200" cap="none" spc="0" normalizeH="0" baseline="0" noProof="0" dirty="0">
              <a:ln/>
              <a:effectLst/>
              <a:uLnTx/>
              <a:uFillTx/>
              <a:latin typeface="Trebuchet MS" charset="0"/>
              <a:ea typeface="Trebuchet MS" charset="0"/>
              <a:cs typeface="Trebuchet MS" charset="0"/>
              <a:sym typeface="Calibri"/>
            </a:rPr>
            <a:t>Pharmacists </a:t>
          </a:r>
          <a:r>
            <a:rPr kumimoji="0" lang="en-US" sz="1600" b="0" i="0" u="none" strike="noStrike" kern="1200" cap="none" spc="0" normalizeH="0" baseline="0" noProof="0" dirty="0">
              <a:ln/>
              <a:effectLst/>
              <a:uLnTx/>
              <a:uFillTx/>
              <a:latin typeface="Trebuchet MS" charset="0"/>
              <a:ea typeface="Trebuchet MS" charset="0"/>
              <a:cs typeface="Trebuchet MS" charset="0"/>
              <a:sym typeface="Calibri"/>
            </a:rPr>
            <a:t>(n=105) </a:t>
          </a:r>
          <a:endParaRPr lang="en-US" sz="1600" kern="1200" dirty="0">
            <a:latin typeface="Trebuchet MS" charset="0"/>
            <a:ea typeface="Trebuchet MS" charset="0"/>
            <a:cs typeface="Trebuchet MS" charset="0"/>
          </a:endParaRPr>
        </a:p>
      </dsp:txBody>
      <dsp:txXfrm rot="10800000">
        <a:off x="1589725" y="3380875"/>
        <a:ext cx="7093660" cy="1219565"/>
      </dsp:txXfrm>
    </dsp:sp>
    <dsp:sp modelId="{C95D33CB-25F2-4F4E-9736-FB4153649883}">
      <dsp:nvSpPr>
        <dsp:cNvPr id="0" name=""/>
        <dsp:cNvSpPr/>
      </dsp:nvSpPr>
      <dsp:spPr>
        <a:xfrm>
          <a:off x="730338" y="3301683"/>
          <a:ext cx="1398467" cy="1377948"/>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F223D-447A-4728-A553-1CBF24F3807A}">
      <dsp:nvSpPr>
        <dsp:cNvPr id="0" name=""/>
        <dsp:cNvSpPr/>
      </dsp:nvSpPr>
      <dsp:spPr>
        <a:xfrm>
          <a:off x="0" y="384175"/>
          <a:ext cx="7886700" cy="554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7C2A47-8EA0-4ACB-9792-763F12E44EAD}">
      <dsp:nvSpPr>
        <dsp:cNvPr id="0" name=""/>
        <dsp:cNvSpPr/>
      </dsp:nvSpPr>
      <dsp:spPr>
        <a:xfrm>
          <a:off x="394335" y="59455"/>
          <a:ext cx="6708466"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977900">
            <a:lnSpc>
              <a:spcPct val="90000"/>
            </a:lnSpc>
            <a:spcBef>
              <a:spcPct val="0"/>
            </a:spcBef>
            <a:spcAft>
              <a:spcPct val="35000"/>
            </a:spcAft>
          </a:pPr>
          <a:r>
            <a:rPr lang="en-US" sz="2200" kern="1200" dirty="0">
              <a:latin typeface="Trebuchet MS" charset="0"/>
              <a:ea typeface="Trebuchet MS" charset="0"/>
              <a:cs typeface="Trebuchet MS" charset="0"/>
            </a:rPr>
            <a:t>Attitudes Towards Adolescent Preventive Health </a:t>
          </a:r>
        </a:p>
      </dsp:txBody>
      <dsp:txXfrm>
        <a:off x="426038" y="91158"/>
        <a:ext cx="6645060" cy="586034"/>
      </dsp:txXfrm>
    </dsp:sp>
    <dsp:sp modelId="{42EB3F80-FDA9-47B8-9821-9A3BCC08EDB6}">
      <dsp:nvSpPr>
        <dsp:cNvPr id="0" name=""/>
        <dsp:cNvSpPr/>
      </dsp:nvSpPr>
      <dsp:spPr>
        <a:xfrm>
          <a:off x="0" y="1382095"/>
          <a:ext cx="7886700" cy="554400"/>
        </a:xfrm>
        <a:prstGeom prst="rect">
          <a:avLst/>
        </a:prstGeom>
        <a:solidFill>
          <a:schemeClr val="lt1">
            <a:alpha val="90000"/>
            <a:hueOff val="0"/>
            <a:satOff val="0"/>
            <a:lumOff val="0"/>
            <a:alphaOff val="0"/>
          </a:schemeClr>
        </a:solidFill>
        <a:ln w="25400" cap="flat" cmpd="sng" algn="ctr">
          <a:solidFill>
            <a:schemeClr val="accent2">
              <a:hueOff val="2453012"/>
              <a:satOff val="7174"/>
              <a:lumOff val="262"/>
              <a:alphaOff val="0"/>
            </a:schemeClr>
          </a:solidFill>
          <a:prstDash val="solid"/>
        </a:ln>
        <a:effectLst/>
      </dsp:spPr>
      <dsp:style>
        <a:lnRef idx="2">
          <a:scrgbClr r="0" g="0" b="0"/>
        </a:lnRef>
        <a:fillRef idx="1">
          <a:scrgbClr r="0" g="0" b="0"/>
        </a:fillRef>
        <a:effectRef idx="0">
          <a:scrgbClr r="0" g="0" b="0"/>
        </a:effectRef>
        <a:fontRef idx="minor"/>
      </dsp:style>
    </dsp:sp>
    <dsp:sp modelId="{2DEEF1E7-2CA5-4377-AD22-B33BF0DB0D68}">
      <dsp:nvSpPr>
        <dsp:cNvPr id="0" name=""/>
        <dsp:cNvSpPr/>
      </dsp:nvSpPr>
      <dsp:spPr>
        <a:xfrm>
          <a:off x="394335" y="1057375"/>
          <a:ext cx="6708466" cy="649440"/>
        </a:xfrm>
        <a:prstGeom prst="roundRect">
          <a:avLst/>
        </a:prstGeom>
        <a:solidFill>
          <a:schemeClr val="accent2">
            <a:hueOff val="2453012"/>
            <a:satOff val="7174"/>
            <a:lumOff val="2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977900">
            <a:lnSpc>
              <a:spcPct val="90000"/>
            </a:lnSpc>
            <a:spcBef>
              <a:spcPct val="0"/>
            </a:spcBef>
            <a:spcAft>
              <a:spcPct val="35000"/>
            </a:spcAft>
          </a:pPr>
          <a:r>
            <a:rPr lang="en-US" sz="2200" kern="1200" dirty="0">
              <a:latin typeface="Trebuchet MS" charset="0"/>
              <a:ea typeface="Trebuchet MS" charset="0"/>
              <a:cs typeface="Trebuchet MS" charset="0"/>
            </a:rPr>
            <a:t>Adolescent Health – Roles and Responsibilities</a:t>
          </a:r>
        </a:p>
      </dsp:txBody>
      <dsp:txXfrm>
        <a:off x="426038" y="1089078"/>
        <a:ext cx="6645060" cy="586034"/>
      </dsp:txXfrm>
    </dsp:sp>
    <dsp:sp modelId="{9FBAFBF9-EF82-430A-828C-31F4916F74C5}">
      <dsp:nvSpPr>
        <dsp:cNvPr id="0" name=""/>
        <dsp:cNvSpPr/>
      </dsp:nvSpPr>
      <dsp:spPr>
        <a:xfrm>
          <a:off x="0" y="2380015"/>
          <a:ext cx="7886700" cy="554400"/>
        </a:xfrm>
        <a:prstGeom prst="rect">
          <a:avLst/>
        </a:prstGeom>
        <a:solidFill>
          <a:schemeClr val="lt1">
            <a:alpha val="90000"/>
            <a:hueOff val="0"/>
            <a:satOff val="0"/>
            <a:lumOff val="0"/>
            <a:alphaOff val="0"/>
          </a:schemeClr>
        </a:solidFill>
        <a:ln w="25400" cap="flat" cmpd="sng" algn="ctr">
          <a:solidFill>
            <a:schemeClr val="accent2">
              <a:hueOff val="4906023"/>
              <a:satOff val="14348"/>
              <a:lumOff val="525"/>
              <a:alphaOff val="0"/>
            </a:schemeClr>
          </a:solidFill>
          <a:prstDash val="solid"/>
        </a:ln>
        <a:effectLst/>
      </dsp:spPr>
      <dsp:style>
        <a:lnRef idx="2">
          <a:scrgbClr r="0" g="0" b="0"/>
        </a:lnRef>
        <a:fillRef idx="1">
          <a:scrgbClr r="0" g="0" b="0"/>
        </a:fillRef>
        <a:effectRef idx="0">
          <a:scrgbClr r="0" g="0" b="0"/>
        </a:effectRef>
        <a:fontRef idx="minor"/>
      </dsp:style>
    </dsp:sp>
    <dsp:sp modelId="{82466055-B9F0-4925-A2D1-576A294CD81C}">
      <dsp:nvSpPr>
        <dsp:cNvPr id="0" name=""/>
        <dsp:cNvSpPr/>
      </dsp:nvSpPr>
      <dsp:spPr>
        <a:xfrm>
          <a:off x="394335" y="2055295"/>
          <a:ext cx="6708466" cy="649440"/>
        </a:xfrm>
        <a:prstGeom prst="roundRect">
          <a:avLst/>
        </a:prstGeom>
        <a:solidFill>
          <a:schemeClr val="accent2">
            <a:hueOff val="4906023"/>
            <a:satOff val="14348"/>
            <a:lumOff val="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977900">
            <a:lnSpc>
              <a:spcPct val="90000"/>
            </a:lnSpc>
            <a:spcBef>
              <a:spcPct val="0"/>
            </a:spcBef>
            <a:spcAft>
              <a:spcPct val="35000"/>
            </a:spcAft>
          </a:pPr>
          <a:r>
            <a:rPr lang="en-US" sz="2200" kern="1200" dirty="0">
              <a:latin typeface="Trebuchet MS" charset="0"/>
              <a:ea typeface="Trebuchet MS" charset="0"/>
              <a:cs typeface="Trebuchet MS" charset="0"/>
            </a:rPr>
            <a:t>Vaccination –Roles and Responsibilities</a:t>
          </a:r>
        </a:p>
      </dsp:txBody>
      <dsp:txXfrm>
        <a:off x="426038" y="2086998"/>
        <a:ext cx="6645060" cy="586034"/>
      </dsp:txXfrm>
    </dsp:sp>
    <dsp:sp modelId="{FA31EC5C-58BB-4013-9428-8298E68B8314}">
      <dsp:nvSpPr>
        <dsp:cNvPr id="0" name=""/>
        <dsp:cNvSpPr/>
      </dsp:nvSpPr>
      <dsp:spPr>
        <a:xfrm>
          <a:off x="0" y="3377935"/>
          <a:ext cx="7886700" cy="554400"/>
        </a:xfrm>
        <a:prstGeom prst="rect">
          <a:avLst/>
        </a:prstGeom>
        <a:solidFill>
          <a:schemeClr val="lt1">
            <a:alpha val="90000"/>
            <a:hueOff val="0"/>
            <a:satOff val="0"/>
            <a:lumOff val="0"/>
            <a:alphaOff val="0"/>
          </a:schemeClr>
        </a:solidFill>
        <a:ln w="25400" cap="flat" cmpd="sng" algn="ctr">
          <a:solidFill>
            <a:schemeClr val="accent2">
              <a:hueOff val="7359034"/>
              <a:satOff val="21522"/>
              <a:lumOff val="787"/>
              <a:alphaOff val="0"/>
            </a:schemeClr>
          </a:solidFill>
          <a:prstDash val="solid"/>
        </a:ln>
        <a:effectLst/>
      </dsp:spPr>
      <dsp:style>
        <a:lnRef idx="2">
          <a:scrgbClr r="0" g="0" b="0"/>
        </a:lnRef>
        <a:fillRef idx="1">
          <a:scrgbClr r="0" g="0" b="0"/>
        </a:fillRef>
        <a:effectRef idx="0">
          <a:scrgbClr r="0" g="0" b="0"/>
        </a:effectRef>
        <a:fontRef idx="minor"/>
      </dsp:style>
    </dsp:sp>
    <dsp:sp modelId="{1810C26A-3ADE-4DB2-A3A2-38FCA1C0CD7F}">
      <dsp:nvSpPr>
        <dsp:cNvPr id="0" name=""/>
        <dsp:cNvSpPr/>
      </dsp:nvSpPr>
      <dsp:spPr>
        <a:xfrm>
          <a:off x="394335" y="3053215"/>
          <a:ext cx="5520690" cy="649440"/>
        </a:xfrm>
        <a:prstGeom prst="roundRect">
          <a:avLst/>
        </a:prstGeom>
        <a:solidFill>
          <a:schemeClr val="accent2">
            <a:hueOff val="7359034"/>
            <a:satOff val="21522"/>
            <a:lumOff val="7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977900">
            <a:lnSpc>
              <a:spcPct val="90000"/>
            </a:lnSpc>
            <a:spcBef>
              <a:spcPct val="0"/>
            </a:spcBef>
            <a:spcAft>
              <a:spcPct val="35000"/>
            </a:spcAft>
          </a:pPr>
          <a:r>
            <a:rPr lang="en-US" sz="2200" kern="1200">
              <a:latin typeface="Trebuchet MS" charset="0"/>
              <a:ea typeface="Trebuchet MS" charset="0"/>
              <a:cs typeface="Trebuchet MS" charset="0"/>
            </a:rPr>
            <a:t>Vaccination</a:t>
          </a:r>
          <a:endParaRPr lang="en-US" sz="2200" kern="1200" dirty="0">
            <a:latin typeface="Trebuchet MS" charset="0"/>
            <a:ea typeface="Trebuchet MS" charset="0"/>
            <a:cs typeface="Trebuchet MS" charset="0"/>
          </a:endParaRPr>
        </a:p>
      </dsp:txBody>
      <dsp:txXfrm>
        <a:off x="426038" y="3084918"/>
        <a:ext cx="545728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0.09238</cdr:x>
      <cdr:y>0.06776</cdr:y>
    </cdr:from>
    <cdr:to>
      <cdr:x>0.66257</cdr:x>
      <cdr:y>0.18315</cdr:y>
    </cdr:to>
    <cdr:sp macro="" textlink="">
      <cdr:nvSpPr>
        <cdr:cNvPr id="2" name="TextBox 1"/>
        <cdr:cNvSpPr txBox="1"/>
      </cdr:nvSpPr>
      <cdr:spPr>
        <a:xfrm xmlns:a="http://schemas.openxmlformats.org/drawingml/2006/main">
          <a:off x="798170" y="268512"/>
          <a:ext cx="4926693"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2120"/>
          </a:xfrm>
          <a:prstGeom prst="rect">
            <a:avLst/>
          </a:prstGeom>
        </p:spPr>
        <p:txBody>
          <a:bodyPr vert="horz" lIns="91440" tIns="45720" rIns="91440" bIns="45720" rtlCol="0"/>
          <a:lstStyle>
            <a:lvl1pPr algn="r">
              <a:defRPr sz="1200"/>
            </a:lvl1pPr>
          </a:lstStyle>
          <a:p>
            <a:fld id="{A2D95A6E-65F9-4E0A-B378-53D47488DED9}" type="datetimeFigureOut">
              <a:rPr lang="en-US" smtClean="0"/>
              <a:pPr/>
              <a:t>3/27/18</a:t>
            </a:fld>
            <a:endParaRPr lang="en-US" dirty="0"/>
          </a:p>
        </p:txBody>
      </p:sp>
      <p:sp>
        <p:nvSpPr>
          <p:cNvPr id="4" name="Footer Placeholder 3"/>
          <p:cNvSpPr>
            <a:spLocks noGrp="1"/>
          </p:cNvSpPr>
          <p:nvPr>
            <p:ph type="ftr" sz="quarter" idx="2"/>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72378"/>
            <a:ext cx="3038475" cy="462120"/>
          </a:xfrm>
          <a:prstGeom prst="rect">
            <a:avLst/>
          </a:prstGeom>
        </p:spPr>
        <p:txBody>
          <a:bodyPr vert="horz" lIns="91440" tIns="45720" rIns="91440" bIns="45720" rtlCol="0" anchor="b"/>
          <a:lstStyle>
            <a:lvl1pPr algn="r">
              <a:defRPr sz="1200"/>
            </a:lvl1pPr>
          </a:lstStyle>
          <a:p>
            <a:fld id="{AF561C6B-0786-45E2-AA1C-E1D6284EB51B}" type="slidenum">
              <a:rPr lang="en-US" smtClean="0"/>
              <a:pPr/>
              <a:t>‹#›</a:t>
            </a:fld>
            <a:endParaRPr lang="en-US" dirty="0"/>
          </a:p>
        </p:txBody>
      </p:sp>
    </p:spTree>
    <p:extLst>
      <p:ext uri="{BB962C8B-B14F-4D97-AF65-F5344CB8AC3E}">
        <p14:creationId xmlns:p14="http://schemas.microsoft.com/office/powerpoint/2010/main" val="2917263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lIns="93177" tIns="46589" rIns="93177" bIns="46589" rtlCol="0"/>
          <a:lstStyle>
            <a:lvl1pPr algn="r">
              <a:defRPr sz="1200"/>
            </a:lvl1pPr>
          </a:lstStyle>
          <a:p>
            <a:fld id="{9FC4B749-A3C4-44DC-A220-4EC96539E23C}" type="datetimeFigureOut">
              <a:rPr lang="en-US" smtClean="0"/>
              <a:pPr/>
              <a:t>3/27/18</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3177" tIns="46589" rIns="93177" bIns="46589" rtlCol="0" anchor="b"/>
          <a:lstStyle>
            <a:lvl1pPr algn="r">
              <a:defRPr sz="1200"/>
            </a:lvl1pPr>
          </a:lstStyle>
          <a:p>
            <a:fld id="{EA80FF04-1B34-48F5-BAAF-9846DB37B015}" type="slidenum">
              <a:rPr lang="en-US" smtClean="0"/>
              <a:pPr/>
              <a:t>‹#›</a:t>
            </a:fld>
            <a:endParaRPr lang="en-US" dirty="0"/>
          </a:p>
        </p:txBody>
      </p:sp>
    </p:spTree>
    <p:extLst>
      <p:ext uri="{BB962C8B-B14F-4D97-AF65-F5344CB8AC3E}">
        <p14:creationId xmlns:p14="http://schemas.microsoft.com/office/powerpoint/2010/main" val="395382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19D08-4FC3-5F42-BB8B-E9B5E4C605EC}" type="slidenum">
              <a:rPr lang="en-US">
                <a:solidFill>
                  <a:prstClr val="black"/>
                </a:solidFill>
              </a:rPr>
              <a:pPr/>
              <a:t>1</a:t>
            </a:fld>
            <a:endParaRPr lang="en-US" dirty="0">
              <a:solidFill>
                <a:prstClr val="black"/>
              </a:solidFill>
            </a:endParaRPr>
          </a:p>
        </p:txBody>
      </p:sp>
      <p:sp>
        <p:nvSpPr>
          <p:cNvPr id="497666" name="Rectangle 2"/>
          <p:cNvSpPr>
            <a:spLocks noGrp="1" noRot="1" noChangeAspect="1" noChangeArrowheads="1" noTextEdit="1"/>
          </p:cNvSpPr>
          <p:nvPr>
            <p:ph type="sldImg"/>
          </p:nvPr>
        </p:nvSpPr>
        <p:spPr>
          <a:xfrm>
            <a:off x="1196975" y="692150"/>
            <a:ext cx="4618038" cy="3463925"/>
          </a:xfrm>
          <a:ln/>
          <a:extLst>
            <a:ext uri="{FAA26D3D-D897-4be2-8F04-BA451C77F1D7}">
              <ma14:placeholderFlag xmlns:ma14="http://schemas.microsoft.com/office/mac/drawingml/2011/main" val="1"/>
            </a:ext>
          </a:extLst>
        </p:spPr>
      </p:sp>
      <p:sp>
        <p:nvSpPr>
          <p:cNvPr id="4976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61087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800" b="1" u="sng" dirty="0"/>
              <a:t>BASE: ALL QUALIFIED RESPONDENTS</a:t>
            </a:r>
            <a:endParaRPr lang="en-IN" sz="800" u="sng" dirty="0"/>
          </a:p>
          <a:p>
            <a:r>
              <a:rPr lang="en-IN" sz="800" dirty="0"/>
              <a:t>Q145/Q165/Q150  How much do you agree or disagree with each of the following statements about your health?  </a:t>
            </a:r>
          </a:p>
          <a:p>
            <a:r>
              <a:rPr lang="en-IN" sz="800" i="1" dirty="0"/>
              <a:t>“I don’t see why I should see a doctor or other healthcare provider if I feel healthy”/ “I don't see why my son/daughter should see a doctor or other healthcare provider if he/she feels healthy”/ “Many teens do not understand why they should see a doctor or other healthcare provider if they feel healthy”</a:t>
            </a:r>
          </a:p>
          <a:p>
            <a:r>
              <a:rPr lang="en-IN" sz="800" i="1" dirty="0"/>
              <a:t>“</a:t>
            </a:r>
            <a:r>
              <a:rPr lang="en-US" sz="800" i="1" dirty="0"/>
              <a:t>I only see a doctor or healthcare provider when I feel sick”/ </a:t>
            </a:r>
            <a:r>
              <a:rPr lang="en-IN" sz="800" i="1" dirty="0"/>
              <a:t>“</a:t>
            </a:r>
            <a:r>
              <a:rPr lang="en-US" sz="800" i="1" dirty="0"/>
              <a:t>My son/daughter should only see a doctor or other healthcare provider when he/she feels sick”/ </a:t>
            </a:r>
            <a:r>
              <a:rPr lang="en-IN" sz="800" i="1" dirty="0"/>
              <a:t>“</a:t>
            </a:r>
            <a:r>
              <a:rPr lang="en-US" sz="800" i="1" dirty="0"/>
              <a:t>Many teens do not understand why they should see a doctor or other healthcare provider if they feel healthy”</a:t>
            </a:r>
            <a:endParaRPr lang="en-IN" sz="800" i="1" dirty="0"/>
          </a:p>
          <a:p>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82EB6F34-A5FC-8542-8E41-860DAA055A07}" type="slidenum">
              <a:rPr lang="en-US" altLang="en-US" smtClean="0">
                <a:solidFill>
                  <a:prstClr val="black"/>
                </a:solidFill>
              </a:rPr>
              <a:pPr>
                <a:defRPr/>
              </a:pPr>
              <a:t>11</a:t>
            </a:fld>
            <a:endParaRPr lang="en-US" altLang="en-US">
              <a:solidFill>
                <a:prstClr val="black"/>
              </a:solidFill>
            </a:endParaRPr>
          </a:p>
        </p:txBody>
      </p:sp>
    </p:spTree>
    <p:extLst>
      <p:ext uri="{BB962C8B-B14F-4D97-AF65-F5344CB8AC3E}">
        <p14:creationId xmlns:p14="http://schemas.microsoft.com/office/powerpoint/2010/main" val="191606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Base: All Qualified Teen [Parent]  Respondents (teens total n=506, parents total n=515)</a:t>
            </a:r>
          </a:p>
          <a:p>
            <a:pPr marL="0" indent="0">
              <a:buNone/>
            </a:pPr>
            <a:r>
              <a:rPr lang="en-US" sz="1200" dirty="0"/>
              <a:t>Q320. Who do you think has the most influence over whether or not you [your son/daughter] receives a vaccination?  </a:t>
            </a:r>
          </a:p>
          <a:p>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82EB6F34-A5FC-8542-8E41-860DAA055A07}" type="slidenum">
              <a:rPr lang="en-US" altLang="en-US" smtClean="0">
                <a:solidFill>
                  <a:prstClr val="black"/>
                </a:solidFill>
              </a:rPr>
              <a:pPr>
                <a:defRPr/>
              </a:pPr>
              <a:t>15</a:t>
            </a:fld>
            <a:endParaRPr lang="en-US" altLang="en-US">
              <a:solidFill>
                <a:prstClr val="black"/>
              </a:solidFill>
            </a:endParaRPr>
          </a:p>
        </p:txBody>
      </p:sp>
    </p:spTree>
    <p:extLst>
      <p:ext uri="{BB962C8B-B14F-4D97-AF65-F5344CB8AC3E}">
        <p14:creationId xmlns:p14="http://schemas.microsoft.com/office/powerpoint/2010/main" val="2087423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82EB6F34-A5FC-8542-8E41-860DAA055A07}" type="slidenum">
              <a:rPr lang="en-US" altLang="en-US" smtClean="0">
                <a:solidFill>
                  <a:prstClr val="black"/>
                </a:solidFill>
              </a:rPr>
              <a:pPr>
                <a:defRPr/>
              </a:pPr>
              <a:t>16</a:t>
            </a:fld>
            <a:endParaRPr lang="en-US" altLang="en-US">
              <a:solidFill>
                <a:prstClr val="black"/>
              </a:solidFill>
            </a:endParaRPr>
          </a:p>
        </p:txBody>
      </p:sp>
    </p:spTree>
    <p:extLst>
      <p:ext uri="{BB962C8B-B14F-4D97-AF65-F5344CB8AC3E}">
        <p14:creationId xmlns:p14="http://schemas.microsoft.com/office/powerpoint/2010/main" val="507828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ヒラギノ角ゴ Pro W3"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fld id="{0612BDE5-BED9-3A4C-AD56-52BBA7E799FE}" type="slidenum">
              <a:rPr lang="en-US" altLang="en-US">
                <a:solidFill>
                  <a:prstClr val="black"/>
                </a:solidFill>
                <a:latin typeface="Calibri" charset="0"/>
              </a:rPr>
              <a:pPr/>
              <a:t>17</a:t>
            </a:fld>
            <a:endParaRPr lang="en-US" altLang="en-US">
              <a:solidFill>
                <a:prstClr val="black"/>
              </a:solidFill>
              <a:latin typeface="Calibri" charset="0"/>
            </a:endParaRPr>
          </a:p>
        </p:txBody>
      </p:sp>
    </p:spTree>
    <p:extLst>
      <p:ext uri="{BB962C8B-B14F-4D97-AF65-F5344CB8AC3E}">
        <p14:creationId xmlns:p14="http://schemas.microsoft.com/office/powerpoint/2010/main" val="208556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ヒラギノ角ゴ Pro W3"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ヒラギノ角ゴ Pro W3" charset="-128"/>
              </a:defRPr>
            </a:lvl1pPr>
            <a:lvl2pPr marL="742950" indent="-285750">
              <a:spcBef>
                <a:spcPct val="30000"/>
              </a:spcBef>
              <a:defRPr sz="1200">
                <a:solidFill>
                  <a:schemeClr val="tx1"/>
                </a:solidFill>
                <a:latin typeface="Calibri" charset="0"/>
                <a:ea typeface="ヒラギノ角ゴ Pro W3" charset="-128"/>
              </a:defRPr>
            </a:lvl2pPr>
            <a:lvl3pPr marL="1143000" indent="-228600">
              <a:spcBef>
                <a:spcPct val="30000"/>
              </a:spcBef>
              <a:defRPr sz="1200">
                <a:solidFill>
                  <a:schemeClr val="tx1"/>
                </a:solidFill>
                <a:latin typeface="Calibri" charset="0"/>
                <a:ea typeface="ヒラギノ角ゴ Pro W3" charset="-128"/>
              </a:defRPr>
            </a:lvl3pPr>
            <a:lvl4pPr marL="1600200" indent="-228600">
              <a:spcBef>
                <a:spcPct val="30000"/>
              </a:spcBef>
              <a:defRPr sz="1200">
                <a:solidFill>
                  <a:schemeClr val="tx1"/>
                </a:solidFill>
                <a:latin typeface="Calibri" charset="0"/>
                <a:ea typeface="ヒラギノ角ゴ Pro W3" charset="-128"/>
              </a:defRPr>
            </a:lvl4pPr>
            <a:lvl5pPr marL="2057400" indent="-228600">
              <a:spcBef>
                <a:spcPct val="30000"/>
              </a:spcBef>
              <a:defRPr sz="1200">
                <a:solidFill>
                  <a:schemeClr val="tx1"/>
                </a:solidFill>
                <a:latin typeface="Calibri"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charset="0"/>
                <a:ea typeface="ヒラギノ角ゴ Pro W3" charset="-128"/>
              </a:defRPr>
            </a:lvl9pPr>
          </a:lstStyle>
          <a:p>
            <a:pPr>
              <a:spcBef>
                <a:spcPct val="0"/>
              </a:spcBef>
            </a:pPr>
            <a:fld id="{3BE11BF2-0618-F24C-8680-2F88FF3B5A31}" type="slidenum">
              <a:rPr lang="en-US" altLang="en-US">
                <a:solidFill>
                  <a:prstClr val="black"/>
                </a:solidFill>
              </a:rPr>
              <a:pPr>
                <a:spcBef>
                  <a:spcPct val="0"/>
                </a:spcBef>
              </a:pPr>
              <a:t>2</a:t>
            </a:fld>
            <a:endParaRPr lang="en-US" altLang="en-US">
              <a:solidFill>
                <a:prstClr val="black"/>
              </a:solidFill>
            </a:endParaRPr>
          </a:p>
        </p:txBody>
      </p:sp>
    </p:spTree>
    <p:extLst>
      <p:ext uri="{BB962C8B-B14F-4D97-AF65-F5344CB8AC3E}">
        <p14:creationId xmlns:p14="http://schemas.microsoft.com/office/powerpoint/2010/main" val="107586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82EB6F34-A5FC-8542-8E41-860DAA055A07}" type="slidenum">
              <a:rPr lang="en-US" altLang="en-US" smtClean="0">
                <a:solidFill>
                  <a:prstClr val="black"/>
                </a:solidFill>
              </a:rPr>
              <a:pPr>
                <a:defRPr/>
              </a:pPr>
              <a:t>3</a:t>
            </a:fld>
            <a:endParaRPr lang="en-US" altLang="en-US">
              <a:solidFill>
                <a:prstClr val="black"/>
              </a:solidFill>
            </a:endParaRPr>
          </a:p>
        </p:txBody>
      </p:sp>
    </p:spTree>
    <p:extLst>
      <p:ext uri="{BB962C8B-B14F-4D97-AF65-F5344CB8AC3E}">
        <p14:creationId xmlns:p14="http://schemas.microsoft.com/office/powerpoint/2010/main" val="35482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a:t>
            </a:r>
            <a:r>
              <a:rPr lang="en-US" baseline="0" dirty="0"/>
              <a:t> of large US survey conducted by Harris Poll with teens, parents of teens, physicians and pharmacists regarding their beliefs on adolescent health and immunization.</a:t>
            </a:r>
          </a:p>
          <a:p>
            <a:endParaRPr lang="en-US" baseline="0" dirty="0"/>
          </a:p>
          <a:p>
            <a:r>
              <a:rPr lang="is-IS" baseline="0" dirty="0"/>
              <a:t>….prepare parents, teens, and HCPs for successful discussion on immunization (concise discussion resulting in vaccination)</a:t>
            </a:r>
            <a:endParaRPr lang="en-US" dirty="0"/>
          </a:p>
        </p:txBody>
      </p:sp>
      <p:sp>
        <p:nvSpPr>
          <p:cNvPr id="4" name="Slide Number Placeholder 3"/>
          <p:cNvSpPr>
            <a:spLocks noGrp="1"/>
          </p:cNvSpPr>
          <p:nvPr>
            <p:ph type="sldNum" sz="quarter" idx="10"/>
          </p:nvPr>
        </p:nvSpPr>
        <p:spPr/>
        <p:txBody>
          <a:bodyPr/>
          <a:lstStyle/>
          <a:p>
            <a:pPr>
              <a:defRPr/>
            </a:pPr>
            <a:fld id="{D37DB4F6-DFAD-7E4E-855B-66C1C6AED89F}"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96282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Adolescent</a:t>
            </a:r>
            <a:r>
              <a:rPr lang="en-US" baseline="0" dirty="0"/>
              <a:t> vaccination physicians and pharmacists</a:t>
            </a:r>
            <a:endParaRPr lang="en-US" dirty="0"/>
          </a:p>
        </p:txBody>
      </p:sp>
      <p:sp>
        <p:nvSpPr>
          <p:cNvPr id="4" name="Slide Number Placeholder 3"/>
          <p:cNvSpPr>
            <a:spLocks noGrp="1"/>
          </p:cNvSpPr>
          <p:nvPr>
            <p:ph type="sldNum" sz="quarter" idx="10"/>
          </p:nvPr>
        </p:nvSpPr>
        <p:spPr/>
        <p:txBody>
          <a:bodyPr/>
          <a:lstStyle/>
          <a:p>
            <a:pPr>
              <a:defRPr/>
            </a:pPr>
            <a:fld id="{D37DB4F6-DFAD-7E4E-855B-66C1C6AED89F}"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57125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82EB6F34-A5FC-8542-8E41-860DAA055A07}" type="slidenum">
              <a:rPr lang="en-US" altLang="en-US" smtClean="0">
                <a:solidFill>
                  <a:prstClr val="black"/>
                </a:solidFill>
              </a:rPr>
              <a:pPr>
                <a:defRPr/>
              </a:pPr>
              <a:t>6</a:t>
            </a:fld>
            <a:endParaRPr lang="en-US" altLang="en-US">
              <a:solidFill>
                <a:prstClr val="black"/>
              </a:solidFill>
            </a:endParaRPr>
          </a:p>
        </p:txBody>
      </p:sp>
    </p:spTree>
    <p:extLst>
      <p:ext uri="{BB962C8B-B14F-4D97-AF65-F5344CB8AC3E}">
        <p14:creationId xmlns:p14="http://schemas.microsoft.com/office/powerpoint/2010/main" val="111932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a:solidFill>
                  <a:schemeClr val="bg2"/>
                </a:solidFill>
              </a:rPr>
              <a:t>BIG gap between with HCPs think about teens and what teens actually believe (and parents)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a:solidFill>
                <a:schemeClr val="bg2"/>
              </a:solidFill>
            </a:endParaRPr>
          </a:p>
          <a:p>
            <a:pPr>
              <a:defRPr/>
            </a:pPr>
            <a:endParaRPr lang="en-IN" sz="1200" b="1" u="sng" dirty="0"/>
          </a:p>
          <a:p>
            <a:pPr>
              <a:defRPr/>
            </a:pPr>
            <a:r>
              <a:rPr lang="en-IN" sz="1200" b="1" u="sng" dirty="0"/>
              <a:t>BASE: ALL QUALIFIED RESPONDENTS</a:t>
            </a:r>
            <a:endParaRPr lang="en-IN" sz="1200" u="sng" dirty="0"/>
          </a:p>
          <a:p>
            <a:pPr>
              <a:defRPr/>
            </a:pPr>
            <a:r>
              <a:rPr lang="en-IN" sz="1200" dirty="0"/>
              <a:t>Q145. How much do you agree or disagree with each of the following statements about your health?  </a:t>
            </a:r>
            <a:r>
              <a:rPr lang="en-IN" sz="1200" i="1" dirty="0"/>
              <a:t>“Things I do now will </a:t>
            </a:r>
            <a:r>
              <a:rPr lang="en-IN" sz="1200" i="1" u="sng" dirty="0"/>
              <a:t>not</a:t>
            </a:r>
            <a:r>
              <a:rPr lang="en-IN" sz="1200" i="1" dirty="0"/>
              <a:t> have a big effect on my health in the future”</a:t>
            </a:r>
          </a:p>
          <a:p>
            <a:pPr>
              <a:defRPr/>
            </a:pPr>
            <a:r>
              <a:rPr lang="en-IN" sz="1200" dirty="0"/>
              <a:t>Q165. How much do you agree or disagree with each of the following statements about your son/daughter health? </a:t>
            </a:r>
            <a:r>
              <a:rPr lang="en-IN" sz="1200" i="1" dirty="0"/>
              <a:t>“Things my son/daughter does now will not have a big effect on his/her health in the future”</a:t>
            </a:r>
          </a:p>
          <a:p>
            <a:pPr>
              <a:defRPr/>
            </a:pPr>
            <a:r>
              <a:rPr lang="en-IN" sz="1200" dirty="0">
                <a:solidFill>
                  <a:schemeClr val="tx1"/>
                </a:solidFill>
              </a:rPr>
              <a:t>Q150. How much do you agree or disagree with each of the following statements about teens health? </a:t>
            </a:r>
            <a:r>
              <a:rPr lang="en-IN" sz="1200" i="1" dirty="0">
                <a:solidFill>
                  <a:schemeClr val="tx1"/>
                </a:solidFill>
              </a:rPr>
              <a:t>“Many teens think that things they do now will not have a big effect on their health in the future”</a:t>
            </a:r>
          </a:p>
          <a:p>
            <a:endParaRPr lang="en-US" altLang="en-US" dirty="0">
              <a:ea typeface="ヒラギノ角ゴ Pro W3"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fld id="{9AD37698-B82C-3F43-A6DF-A65873B58A7E}" type="slidenum">
              <a:rPr lang="en-US" altLang="en-US">
                <a:solidFill>
                  <a:prstClr val="black"/>
                </a:solidFill>
                <a:latin typeface="Calibri" charset="0"/>
              </a:rPr>
              <a:pPr/>
              <a:t>8</a:t>
            </a:fld>
            <a:endParaRPr lang="en-US" altLang="en-US" dirty="0">
              <a:solidFill>
                <a:prstClr val="black"/>
              </a:solidFill>
              <a:latin typeface="Calibri" charset="0"/>
            </a:endParaRPr>
          </a:p>
        </p:txBody>
      </p:sp>
    </p:spTree>
    <p:extLst>
      <p:ext uri="{BB962C8B-B14F-4D97-AF65-F5344CB8AC3E}">
        <p14:creationId xmlns:p14="http://schemas.microsoft.com/office/powerpoint/2010/main" val="382895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dirty="0">
                <a:solidFill>
                  <a:schemeClr val="accent4">
                    <a:lumMod val="50000"/>
                  </a:schemeClr>
                </a:solidFill>
                <a:latin typeface="Trebuchet MS" charset="0"/>
                <a:ea typeface="Trebuchet MS" charset="0"/>
                <a:cs typeface="Trebuchet MS" charset="0"/>
              </a:rPr>
              <a:t>Parents (followed by doctors) are….</a:t>
            </a:r>
          </a:p>
          <a:p>
            <a:pPr lvl="0" algn="l"/>
            <a:r>
              <a:rPr lang="en-US" dirty="0">
                <a:solidFill>
                  <a:schemeClr val="accent4">
                    <a:lumMod val="50000"/>
                  </a:schemeClr>
                </a:solidFill>
                <a:latin typeface="Trebuchet MS" charset="0"/>
                <a:ea typeface="Trebuchet MS" charset="0"/>
                <a:cs typeface="Trebuchet MS" charset="0"/>
              </a:rPr>
              <a:t> the overwhelming top health resource for teens, both in terms of access and trust</a:t>
            </a:r>
          </a:p>
          <a:p>
            <a:r>
              <a:rPr lang="en-US" sz="1200" dirty="0">
                <a:solidFill>
                  <a:schemeClr val="bg1"/>
                </a:solidFill>
                <a:latin typeface="Trebuchet MS" charset="0"/>
                <a:ea typeface="Trebuchet MS" charset="0"/>
                <a:cs typeface="Trebuchet MS" charset="0"/>
              </a:rPr>
              <a:t>Teens’ first stop for questions related to health</a:t>
            </a:r>
          </a:p>
          <a:p>
            <a:r>
              <a:rPr lang="en-US" sz="1200" b="1" dirty="0">
                <a:solidFill>
                  <a:schemeClr val="accent1">
                    <a:lumMod val="75000"/>
                  </a:schemeClr>
                </a:solidFill>
                <a:latin typeface="Trebuchet MS" charset="0"/>
                <a:ea typeface="Trebuchet MS" charset="0"/>
                <a:cs typeface="Trebuchet MS" charset="0"/>
              </a:rPr>
              <a:t>(66%)</a:t>
            </a:r>
          </a:p>
          <a:p>
            <a:r>
              <a:rPr lang="en-US" sz="1200" dirty="0">
                <a:solidFill>
                  <a:schemeClr val="bg1"/>
                </a:solidFill>
                <a:latin typeface="Trebuchet MS" charset="0"/>
                <a:ea typeface="Trebuchet MS" charset="0"/>
                <a:cs typeface="Trebuchet MS" charset="0"/>
              </a:rPr>
              <a:t>The most trusted resource for health related information</a:t>
            </a:r>
          </a:p>
          <a:p>
            <a:r>
              <a:rPr lang="en-US" sz="1200" b="1" dirty="0">
                <a:solidFill>
                  <a:schemeClr val="accent1">
                    <a:lumMod val="75000"/>
                  </a:schemeClr>
                </a:solidFill>
                <a:latin typeface="Trebuchet MS" charset="0"/>
                <a:ea typeface="Trebuchet MS" charset="0"/>
                <a:cs typeface="Trebuchet MS" charset="0"/>
              </a:rPr>
              <a:t>(94%)</a:t>
            </a:r>
            <a:endParaRPr lang="en-US" dirty="0">
              <a:solidFill>
                <a:schemeClr val="accent4">
                  <a:lumMod val="50000"/>
                </a:schemeClr>
              </a:solidFill>
              <a:latin typeface="Trebuchet MS" charset="0"/>
              <a:ea typeface="Trebuchet MS" charset="0"/>
              <a:cs typeface="Trebuchet MS" charset="0"/>
            </a:endParaRPr>
          </a:p>
          <a:p>
            <a:pPr lvl="0" algn="l"/>
            <a:endParaRPr lang="en-US" dirty="0">
              <a:solidFill>
                <a:schemeClr val="accent4">
                  <a:lumMod val="50000"/>
                </a:schemeClr>
              </a:solidFill>
              <a:latin typeface="Trebuchet MS" charset="0"/>
              <a:ea typeface="Trebuchet MS" charset="0"/>
              <a:cs typeface="Trebuchet MS" charset="0"/>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16321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sz="1200" dirty="0">
                <a:solidFill>
                  <a:schemeClr val="tx1"/>
                </a:solidFill>
              </a:rPr>
              <a:t>Base: All Qualified Physicians (n=405)</a:t>
            </a:r>
          </a:p>
          <a:p>
            <a:pPr marL="0" indent="0">
              <a:spcBef>
                <a:spcPts val="0"/>
              </a:spcBef>
              <a:spcAft>
                <a:spcPts val="0"/>
              </a:spcAft>
              <a:buNone/>
            </a:pPr>
            <a:r>
              <a:rPr lang="en-US" sz="1200" dirty="0">
                <a:solidFill>
                  <a:schemeClr val="tx1"/>
                </a:solidFill>
              </a:rPr>
              <a:t>Q205. In your opinion, how often should all teens (ages 13-18) have well visits?</a:t>
            </a:r>
          </a:p>
          <a:p>
            <a:pPr marL="0" indent="0">
              <a:spcBef>
                <a:spcPts val="0"/>
              </a:spcBef>
              <a:spcAft>
                <a:spcPts val="0"/>
              </a:spcAft>
              <a:buNone/>
            </a:pPr>
            <a:r>
              <a:rPr lang="en-US" sz="1200" dirty="0">
                <a:solidFill>
                  <a:schemeClr val="tx1"/>
                </a:solidFill>
              </a:rPr>
              <a:t>Q210. Of all the teen patients (ages 13-18) in your practice, approximately what percentage have annual well visits (including school physicals)?</a:t>
            </a:r>
          </a:p>
          <a:p>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82EB6F34-A5FC-8542-8E41-860DAA055A07}" type="slidenum">
              <a:rPr lang="en-US" altLang="en-US" smtClean="0">
                <a:solidFill>
                  <a:prstClr val="black"/>
                </a:solidFill>
              </a:rPr>
              <a:pPr>
                <a:defRPr/>
              </a:pPr>
              <a:t>10</a:t>
            </a:fld>
            <a:endParaRPr lang="en-US" altLang="en-US">
              <a:solidFill>
                <a:prstClr val="black"/>
              </a:solidFill>
            </a:endParaRPr>
          </a:p>
        </p:txBody>
      </p:sp>
    </p:spTree>
    <p:extLst>
      <p:ext uri="{BB962C8B-B14F-4D97-AF65-F5344CB8AC3E}">
        <p14:creationId xmlns:p14="http://schemas.microsoft.com/office/powerpoint/2010/main" val="56642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3/27/18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3/27/18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3/27/18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3/27/18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1216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4F5ACE-5D88-7843-9922-4053CEB5C4E3}" type="datetimeFigureOut">
              <a:rPr lang="en-US" smtClean="0"/>
              <a:pPr/>
              <a:t>3/27/18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3764438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F5ACE-5D88-7843-9922-4053CEB5C4E3}" type="datetimeFigureOut">
              <a:rPr lang="en-US" smtClean="0"/>
              <a:pPr/>
              <a:t>3/27/18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3861553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F5ACE-5D88-7843-9922-4053CEB5C4E3}" type="datetimeFigureOut">
              <a:rPr lang="en-US" smtClean="0"/>
              <a:pPr/>
              <a:t>3/27/18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129867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4F5ACE-5D88-7843-9922-4053CEB5C4E3}" type="datetimeFigureOut">
              <a:rPr lang="en-US" smtClean="0"/>
              <a:pPr/>
              <a:t>3/27/18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3323332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4F5ACE-5D88-7843-9922-4053CEB5C4E3}" type="datetimeFigureOut">
              <a:rPr lang="en-US" smtClean="0"/>
              <a:pPr/>
              <a:t>3/27/18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1753311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4F5ACE-5D88-7843-9922-4053CEB5C4E3}" type="datetimeFigureOut">
              <a:rPr lang="en-US" smtClean="0"/>
              <a:pPr/>
              <a:t>3/27/18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602899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3/27/18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F5ACE-5D88-7843-9922-4053CEB5C4E3}" type="datetimeFigureOut">
              <a:rPr lang="en-US" smtClean="0"/>
              <a:pPr/>
              <a:t>3/27/18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820378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F5ACE-5D88-7843-9922-4053CEB5C4E3}" type="datetimeFigureOut">
              <a:rPr lang="en-US" smtClean="0"/>
              <a:pPr/>
              <a:t>3/27/18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115615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F5ACE-5D88-7843-9922-4053CEB5C4E3}" type="datetimeFigureOut">
              <a:rPr lang="en-US" smtClean="0"/>
              <a:pPr/>
              <a:t>3/27/18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3014489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F5ACE-5D88-7843-9922-4053CEB5C4E3}" type="datetimeFigureOut">
              <a:rPr lang="en-US" smtClean="0"/>
              <a:pPr/>
              <a:t>3/27/18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233640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F5ACE-5D88-7843-9922-4053CEB5C4E3}" type="datetimeFigureOut">
              <a:rPr lang="en-US" smtClean="0"/>
              <a:pPr/>
              <a:t>3/27/18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1943793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4F5ACE-5D88-7843-9922-4053CEB5C4E3}" type="datetimeFigureOut">
              <a:rPr lang="en-US" smtClean="0"/>
              <a:pPr/>
              <a:t>3/27/18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3527840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1092813" y="4219966"/>
            <a:ext cx="6834823" cy="949325"/>
          </a:xfrm>
          <a:prstGeom prst="rect">
            <a:avLst/>
          </a:prstGeom>
          <a:noFill/>
          <a:ln>
            <a:noFill/>
          </a:ln>
          <a:effectLst>
            <a:outerShdw dist="1435100" sx="135001" sy="135001" algn="ctr" rotWithShape="0">
              <a:srgbClr val="808080">
                <a:alpha val="71999"/>
              </a:srgbClr>
            </a:outerShdw>
          </a:effectLst>
          <a:extLst/>
        </p:spPr>
        <p:txBody>
          <a:bodyPr/>
          <a:lstStyle/>
          <a:p>
            <a:pPr lvl="0"/>
            <a:r>
              <a:rPr lang="en-US" dirty="0"/>
              <a:t>Click To Edit Master Title Style</a:t>
            </a:r>
          </a:p>
        </p:txBody>
      </p:sp>
      <p:sp>
        <p:nvSpPr>
          <p:cNvPr id="3" name="Date Placeholder 3"/>
          <p:cNvSpPr>
            <a:spLocks noGrp="1"/>
          </p:cNvSpPr>
          <p:nvPr>
            <p:ph type="dt" sz="half" idx="10"/>
          </p:nvPr>
        </p:nvSpPr>
        <p:spPr>
          <a:xfrm>
            <a:off x="1270000" y="6394450"/>
            <a:ext cx="1098550" cy="365125"/>
          </a:xfrm>
          <a:prstGeom prst="rect">
            <a:avLst/>
          </a:prstGeom>
        </p:spPr>
        <p:txBody>
          <a:bodyPr/>
          <a:lstStyle>
            <a:lvl1pPr eaLnBrk="1" hangingPunct="1">
              <a:defRPr sz="900">
                <a:solidFill>
                  <a:srgbClr val="FFFFFF"/>
                </a:solidFill>
                <a:latin typeface="Trebuchet MS"/>
                <a:ea typeface="ヒラギノ角ゴ Pro W3" charset="0"/>
                <a:cs typeface="Trebuchet MS"/>
              </a:defRPr>
            </a:lvl1pPr>
          </a:lstStyle>
          <a:p>
            <a:pPr defTabSz="457200" fontAlgn="base">
              <a:spcBef>
                <a:spcPct val="0"/>
              </a:spcBef>
              <a:spcAft>
                <a:spcPct val="0"/>
              </a:spcAft>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CEB2A1-EAB4-7341-ADCA-B74D3225379D}" type="slidenum">
              <a:rPr lang="en-US" altLang="en-US"/>
              <a:pPr>
                <a:defRPr/>
              </a:pPr>
              <a:t>‹#›</a:t>
            </a:fld>
            <a:endParaRPr lang="en-US" altLang="en-US"/>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AC52960B-7E83-F743-9A2A-54306B7114C9}" type="slidenum">
              <a:rPr lang="en-US" altLang="en-US"/>
              <a:pPr>
                <a:defRPr/>
              </a:pPr>
              <a:t>‹#›</a:t>
            </a:fld>
            <a:endParaRPr lang="en-US" alt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1042743" y="1596827"/>
            <a:ext cx="7619994" cy="4541506"/>
          </a:xfrm>
          <a:prstGeom prst="rect">
            <a:avLst/>
          </a:prstGeom>
        </p:spPr>
        <p:txBody>
          <a:bodyPr/>
          <a:lstStyle>
            <a:lvl1pPr>
              <a:buClr>
                <a:schemeClr val="accent3"/>
              </a:buClr>
              <a:defRPr sz="2000">
                <a:solidFill>
                  <a:srgbClr val="2E3192"/>
                </a:solidFill>
              </a:defRPr>
            </a:lvl1pPr>
            <a:lvl2pPr>
              <a:buClr>
                <a:schemeClr val="accent3"/>
              </a:buClr>
              <a:defRPr lang="en-US" kern="1200" dirty="0" smtClean="0">
                <a:solidFill>
                  <a:schemeClr val="bg1"/>
                </a:solidFill>
                <a:latin typeface="Trebuchet MS"/>
                <a:ea typeface="Arial" charset="0"/>
                <a:cs typeface="Trebuchet MS"/>
              </a:defRPr>
            </a:lvl2pPr>
            <a:lvl3pPr marL="508000" indent="-160338">
              <a:buClr>
                <a:schemeClr val="accent3"/>
              </a:buClr>
              <a:defRPr sz="1600">
                <a:solidFill>
                  <a:schemeClr val="bg1"/>
                </a:solidFill>
              </a:defRPr>
            </a:lvl3pPr>
            <a:lvl4pPr marL="681038" indent="-165100">
              <a:buClr>
                <a:schemeClr val="accent3"/>
              </a:buClr>
              <a:defRPr sz="1400">
                <a:solidFill>
                  <a:schemeClr val="bg1"/>
                </a:solidFill>
              </a:defRPr>
            </a:lvl4pPr>
            <a:lvl5pPr marL="909638" indent="-165100">
              <a:buClr>
                <a:schemeClr val="accent3"/>
              </a:buCl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bwMode="auto">
          <a:xfrm>
            <a:off x="1099140" y="106950"/>
            <a:ext cx="6834188" cy="1010737"/>
          </a:xfrm>
          <a:prstGeom prst="rect">
            <a:avLst/>
          </a:prstGeom>
          <a:noFill/>
          <a:ln w="9525">
            <a:noFill/>
            <a:miter lim="800000"/>
            <a:headEnd/>
            <a:tailEnd/>
          </a:ln>
          <a:effectLst>
            <a:outerShdw dist="1435100" sx="135001" sy="135001" algn="ctr" rotWithShape="0">
              <a:srgbClr val="808080">
                <a:alpha val="71999"/>
              </a:srgbClr>
            </a:outerShdw>
          </a:effectLst>
        </p:spPr>
        <p:txBody>
          <a:bodyPr/>
          <a:lstStyle/>
          <a:p>
            <a:pPr lvl="0"/>
            <a:r>
              <a:rPr lang="en-US" dirty="0"/>
              <a:t>Click To Edit Master Title Style</a:t>
            </a:r>
          </a:p>
        </p:txBody>
      </p:sp>
      <p:sp>
        <p:nvSpPr>
          <p:cNvPr id="4" name="Date Placeholder 3"/>
          <p:cNvSpPr>
            <a:spLocks noGrp="1"/>
          </p:cNvSpPr>
          <p:nvPr>
            <p:ph type="dt" sz="half" idx="10"/>
          </p:nvPr>
        </p:nvSpPr>
        <p:spPr>
          <a:xfrm>
            <a:off x="1270000" y="6394450"/>
            <a:ext cx="1098550" cy="365125"/>
          </a:xfrm>
          <a:prstGeom prst="rect">
            <a:avLst/>
          </a:prstGeom>
        </p:spPr>
        <p:txBody>
          <a:bodyPr/>
          <a:lstStyle>
            <a:lvl1pPr eaLnBrk="1" hangingPunct="1">
              <a:defRPr sz="900">
                <a:solidFill>
                  <a:srgbClr val="FFFFFF"/>
                </a:solidFill>
                <a:latin typeface="Trebuchet MS"/>
                <a:ea typeface="ヒラギノ角ゴ Pro W3" charset="0"/>
                <a:cs typeface="Trebuchet MS"/>
              </a:defRPr>
            </a:lvl1pPr>
          </a:lstStyle>
          <a:p>
            <a:pPr defTabSz="457200"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6DA534-2732-D142-8793-7DEBD2A9DE4D}" type="slidenum">
              <a:rPr lang="en-US" altLang="en-US"/>
              <a:pPr>
                <a:defRPr/>
              </a:pPr>
              <a:t>‹#›</a:t>
            </a:fld>
            <a:endParaRPr lang="en-US" altLang="en-US"/>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0" name="Title Placeholder 1"/>
          <p:cNvSpPr>
            <a:spLocks noGrp="1"/>
          </p:cNvSpPr>
          <p:nvPr>
            <p:ph type="title"/>
          </p:nvPr>
        </p:nvSpPr>
        <p:spPr bwMode="auto">
          <a:xfrm>
            <a:off x="1042743" y="546425"/>
            <a:ext cx="6688667" cy="671955"/>
          </a:xfrm>
          <a:prstGeom prst="rect">
            <a:avLst/>
          </a:prstGeom>
          <a:noFill/>
          <a:ln>
            <a:noFill/>
          </a:ln>
          <a:extLst/>
        </p:spPr>
        <p:txBody>
          <a:bodyPr/>
          <a:lstStyle>
            <a:lvl1pPr>
              <a:defRPr>
                <a:solidFill>
                  <a:srgbClr val="FFFFFF"/>
                </a:solidFill>
                <a:effectLst/>
              </a:defRPr>
            </a:lvl1pPr>
          </a:lstStyle>
          <a:p>
            <a:pPr lvl="0"/>
            <a:r>
              <a:rPr lang="en-US" dirty="0"/>
              <a:t>Click to edit Master title style</a:t>
            </a:r>
          </a:p>
        </p:txBody>
      </p:sp>
      <p:sp>
        <p:nvSpPr>
          <p:cNvPr id="7" name="Date Placeholder 9"/>
          <p:cNvSpPr>
            <a:spLocks noGrp="1"/>
          </p:cNvSpPr>
          <p:nvPr>
            <p:ph type="dt" sz="half" idx="10"/>
          </p:nvPr>
        </p:nvSpPr>
        <p:spPr>
          <a:xfrm>
            <a:off x="6096000" y="6248400"/>
            <a:ext cx="2667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457200" fontAlgn="base">
              <a:spcBef>
                <a:spcPct val="0"/>
              </a:spcBef>
              <a:spcAft>
                <a:spcPct val="0"/>
              </a:spcAft>
              <a:defRPr/>
            </a:pPr>
            <a:fld id="{46A979A2-6289-8A47-89D1-A252202FBEC8}" type="datetime1">
              <a:rPr lang="en-US" altLang="en-US">
                <a:latin typeface="Arial" charset="0"/>
                <a:ea typeface="ヒラギノ角ゴ Pro W3" charset="-128"/>
              </a:rPr>
              <a:pPr defTabSz="457200" fontAlgn="base">
                <a:spcBef>
                  <a:spcPct val="0"/>
                </a:spcBef>
                <a:spcAft>
                  <a:spcPct val="0"/>
                </a:spcAft>
                <a:defRPr/>
              </a:pPr>
              <a:t>3/27/18</a:t>
            </a:fld>
            <a:endParaRPr lang="en-US" altLang="en-US">
              <a:latin typeface="Arial" charset="0"/>
              <a:ea typeface="ヒラギノ角ゴ Pro W3" charset="-128"/>
            </a:endParaRPr>
          </a:p>
        </p:txBody>
      </p:sp>
      <p:sp>
        <p:nvSpPr>
          <p:cNvPr id="8" name="Slide Number Placeholder 11"/>
          <p:cNvSpPr>
            <a:spLocks noGrp="1"/>
          </p:cNvSpPr>
          <p:nvPr>
            <p:ph type="sldNum" sz="quarter" idx="11"/>
          </p:nvPr>
        </p:nvSpPr>
        <p:spPr/>
        <p:txBody>
          <a:bodyPr/>
          <a:lstStyle>
            <a:lvl1pPr>
              <a:defRPr/>
            </a:lvl1pPr>
          </a:lstStyle>
          <a:p>
            <a:pPr>
              <a:defRPr/>
            </a:pPr>
            <a:fld id="{359A5ED1-6660-164D-85E4-01F9ACC591D7}" type="slidenum">
              <a:rPr lang="en-US" altLang="en-US"/>
              <a:pPr>
                <a:defRPr/>
              </a:pPr>
              <a:t>‹#›</a:t>
            </a:fld>
            <a:endParaRPr lang="en-US" altLang="en-US"/>
          </a:p>
        </p:txBody>
      </p:sp>
      <p:sp>
        <p:nvSpPr>
          <p:cNvPr id="9" name="Footer Placeholder 13"/>
          <p:cNvSpPr>
            <a:spLocks noGrp="1"/>
          </p:cNvSpPr>
          <p:nvPr>
            <p:ph type="ftr" sz="quarter" idx="12"/>
          </p:nvPr>
        </p:nvSpPr>
        <p:spPr/>
        <p:txBody>
          <a:bodyPr rtlCol="0"/>
          <a:lstStyle>
            <a:lvl1pPr>
              <a:defRPr>
                <a:ea typeface="ヒラギノ角ゴ Pro W3" charset="0"/>
                <a:cs typeface="ヒラギノ角ゴ Pro W3" charset="0"/>
              </a:defRPr>
            </a:lvl1pPr>
          </a:lstStyle>
          <a:p>
            <a:pPr>
              <a:defRPr/>
            </a:pPr>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219200"/>
          </a:xfrm>
        </p:spPr>
        <p:txBody>
          <a:bodyPr/>
          <a:lstStyle>
            <a:lvl1pPr algn="l">
              <a:lnSpc>
                <a:spcPct val="95000"/>
              </a:lnSpc>
              <a:defRPr sz="2200">
                <a:solidFill>
                  <a:srgbClr val="08223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0" indent="0">
              <a:lnSpc>
                <a:spcPct val="120000"/>
              </a:lnSpc>
              <a:spcAft>
                <a:spcPts val="800"/>
              </a:spcAft>
              <a:buNone/>
              <a:defRPr sz="2400"/>
            </a:lvl1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3/27/18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extLst>
      <p:ext uri="{BB962C8B-B14F-4D97-AF65-F5344CB8AC3E}">
        <p14:creationId xmlns:p14="http://schemas.microsoft.com/office/powerpoint/2010/main" val="491512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only 3">
    <p:spTree>
      <p:nvGrpSpPr>
        <p:cNvPr id="1" name=""/>
        <p:cNvGrpSpPr/>
        <p:nvPr/>
      </p:nvGrpSpPr>
      <p:grpSpPr>
        <a:xfrm>
          <a:off x="0" y="0"/>
          <a:ext cx="0" cy="0"/>
          <a:chOff x="0" y="0"/>
          <a:chExt cx="0" cy="0"/>
        </a:xfrm>
      </p:grpSpPr>
      <p:sp>
        <p:nvSpPr>
          <p:cNvPr id="12" name="Rectangle 11"/>
          <p:cNvSpPr/>
          <p:nvPr userDrawn="1"/>
        </p:nvSpPr>
        <p:spPr>
          <a:xfrm>
            <a:off x="0" y="0"/>
            <a:ext cx="164592"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2400">
              <a:solidFill>
                <a:prstClr val="white"/>
              </a:solidFill>
            </a:endParaRPr>
          </a:p>
        </p:txBody>
      </p:sp>
      <p:sp>
        <p:nvSpPr>
          <p:cNvPr id="11" name="Rectangle 10"/>
          <p:cNvSpPr/>
          <p:nvPr/>
        </p:nvSpPr>
        <p:spPr bwMode="gray">
          <a:xfrm rot="16200000">
            <a:off x="-1462237" y="5150079"/>
            <a:ext cx="3095719" cy="215444"/>
          </a:xfrm>
          <a:prstGeom prst="rect">
            <a:avLst/>
          </a:prstGeom>
        </p:spPr>
        <p:txBody>
          <a:bodyPr wrap="none">
            <a:spAutoFit/>
          </a:bodyPr>
          <a:lstStyle/>
          <a:p>
            <a:pPr defTabSz="1219108" eaLnBrk="0" fontAlgn="base" hangingPunct="0">
              <a:spcBef>
                <a:spcPct val="50000"/>
              </a:spcBef>
              <a:spcAft>
                <a:spcPct val="0"/>
              </a:spcAft>
            </a:pPr>
            <a:r>
              <a:rPr lang="en-US" sz="800" dirty="0">
                <a:solidFill>
                  <a:srgbClr val="5F5F5F"/>
                </a:solidFill>
                <a:ea typeface="ヒラギノ角ゴ Pro W3" charset="-128"/>
                <a:cs typeface="Calibri"/>
              </a:rPr>
              <a:t>Copyright ©2015 The Nielsen Company. Confidential and proprietary.</a:t>
            </a:r>
          </a:p>
        </p:txBody>
      </p:sp>
      <p:sp>
        <p:nvSpPr>
          <p:cNvPr id="9" name="Title 8"/>
          <p:cNvSpPr>
            <a:spLocks noGrp="1"/>
          </p:cNvSpPr>
          <p:nvPr userDrawn="1">
            <p:ph type="title" hasCustomPrompt="1"/>
          </p:nvPr>
        </p:nvSpPr>
        <p:spPr>
          <a:xfrm>
            <a:off x="300379" y="76201"/>
            <a:ext cx="8156448" cy="571500"/>
          </a:xfrm>
        </p:spPr>
        <p:txBody>
          <a:bodyPr>
            <a:noAutofit/>
          </a:bodyPr>
          <a:lstStyle>
            <a:lvl1pPr>
              <a:defRPr sz="2933" baseline="0">
                <a:solidFill>
                  <a:srgbClr val="009DD9"/>
                </a:solidFill>
              </a:defRPr>
            </a:lvl1pPr>
          </a:lstStyle>
          <a:p>
            <a:r>
              <a:rPr lang="en-US" dirty="0"/>
              <a:t>CLICK TO EDIT MASTER TITLE STYLE</a:t>
            </a:r>
          </a:p>
        </p:txBody>
      </p:sp>
      <p:sp>
        <p:nvSpPr>
          <p:cNvPr id="8" name="Text Placeholder 2"/>
          <p:cNvSpPr>
            <a:spLocks noGrp="1"/>
          </p:cNvSpPr>
          <p:nvPr userDrawn="1">
            <p:ph type="body" idx="13"/>
          </p:nvPr>
        </p:nvSpPr>
        <p:spPr>
          <a:xfrm>
            <a:off x="300380" y="685813"/>
            <a:ext cx="8160323" cy="315119"/>
          </a:xfrm>
        </p:spPr>
        <p:txBody>
          <a:bodyPr wrap="square" tIns="0" bIns="0" anchor="t" anchorCtr="0"/>
          <a:lstStyle>
            <a:lvl1pPr marL="0" indent="0">
              <a:spcBef>
                <a:spcPts val="0"/>
              </a:spcBef>
              <a:buNone/>
              <a:defRPr sz="1600" b="0" baseline="0">
                <a:solidFill>
                  <a:schemeClr val="tx1"/>
                </a:solidFil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5"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17" name="Text Box 17"/>
          <p:cNvSpPr txBox="1">
            <a:spLocks noChangeArrowheads="1"/>
          </p:cNvSpPr>
          <p:nvPr userDrawn="1"/>
        </p:nvSpPr>
        <p:spPr bwMode="auto">
          <a:xfrm>
            <a:off x="8854313" y="6577272"/>
            <a:ext cx="187552" cy="184666"/>
          </a:xfrm>
          <a:prstGeom prst="rect">
            <a:avLst/>
          </a:prstGeom>
          <a:noFill/>
          <a:ln w="9525">
            <a:noFill/>
            <a:miter lim="800000"/>
            <a:headEnd/>
            <a:tailEnd/>
          </a:ln>
          <a:effectLst/>
        </p:spPr>
        <p:txBody>
          <a:bodyPr wrap="none" lIns="0" tIns="0" rIns="0" bIns="0" anchor="ctr" anchorCtr="0">
            <a:spAutoFit/>
          </a:bodyPr>
          <a:lstStyle/>
          <a:p>
            <a:pPr algn="ctr" defTabSz="1219108" eaLnBrk="0" fontAlgn="base" hangingPunct="0">
              <a:spcAft>
                <a:spcPct val="0"/>
              </a:spcAft>
            </a:pPr>
            <a:fld id="{0D7D805D-F6E5-43ED-9D8A-77676030D49C}" type="slidenum">
              <a:rPr lang="en-US" sz="1200">
                <a:solidFill>
                  <a:srgbClr val="009DD9"/>
                </a:solidFill>
                <a:latin typeface="Arial" charset="0"/>
                <a:ea typeface="ヒラギノ角ゴ Pro W3" charset="-128"/>
              </a:rPr>
              <a:pPr algn="ctr" defTabSz="1219108" eaLnBrk="0" fontAlgn="base" hangingPunct="0">
                <a:spcAft>
                  <a:spcPct val="0"/>
                </a:spcAft>
              </a:pPr>
              <a:t>‹#›</a:t>
            </a:fld>
            <a:endParaRPr lang="en-US" sz="1200" dirty="0">
              <a:solidFill>
                <a:srgbClr val="009DD9"/>
              </a:solidFill>
              <a:latin typeface="Arial" charset="0"/>
              <a:ea typeface="ヒラギノ角ゴ Pro W3" charset="-128"/>
            </a:endParaRPr>
          </a:p>
        </p:txBody>
      </p:sp>
      <p:sp>
        <p:nvSpPr>
          <p:cNvPr id="10" name="Text Placeholder 2"/>
          <p:cNvSpPr>
            <a:spLocks noGrp="1"/>
          </p:cNvSpPr>
          <p:nvPr userDrawn="1">
            <p:ph type="body" idx="15"/>
          </p:nvPr>
        </p:nvSpPr>
        <p:spPr>
          <a:xfrm>
            <a:off x="594359" y="6373368"/>
            <a:ext cx="8165592" cy="365760"/>
          </a:xfrm>
        </p:spPr>
        <p:txBody>
          <a:bodyPr wrap="square" tIns="0" bIns="0" anchor="b" anchorCtr="0"/>
          <a:lstStyle>
            <a:lvl1pPr marL="0" indent="0">
              <a:spcBef>
                <a:spcPts val="80"/>
              </a:spcBef>
              <a:buNone/>
              <a:defRPr sz="1067" b="0" baseline="0">
                <a:solidFill>
                  <a:schemeClr val="tx1"/>
                </a:solidFil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5" indent="0">
              <a:buNone/>
              <a:defRPr sz="2133" b="1"/>
            </a:lvl7pPr>
            <a:lvl8pPr marL="4266880" indent="0">
              <a:buNone/>
              <a:defRPr sz="2133" b="1"/>
            </a:lvl8pPr>
            <a:lvl9pPr marL="4876435" indent="0">
              <a:buNone/>
              <a:defRPr sz="2133" b="1"/>
            </a:lvl9pPr>
          </a:lstStyle>
          <a:p>
            <a:pPr lvl="0"/>
            <a:r>
              <a:rPr lang="en-US"/>
              <a:t>Click to edit Master text styles</a:t>
            </a:r>
          </a:p>
        </p:txBody>
      </p:sp>
      <p:pic>
        <p:nvPicPr>
          <p:cNvPr id="14" name="Picture 4" descr="Unit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5141" y="6577273"/>
            <a:ext cx="938217" cy="263873"/>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1099140" y="106950"/>
            <a:ext cx="6834188" cy="1010737"/>
          </a:xfrm>
          <a:prstGeom prst="rect">
            <a:avLst/>
          </a:prstGeom>
          <a:noFill/>
          <a:ln w="9525">
            <a:noFill/>
            <a:miter lim="800000"/>
            <a:headEnd/>
            <a:tailEnd/>
          </a:ln>
          <a:effectLst>
            <a:outerShdw dist="1435100" sx="135001" sy="135001" algn="ctr" rotWithShape="0">
              <a:srgbClr val="808080">
                <a:alpha val="71999"/>
              </a:srgbClr>
            </a:outerShdw>
          </a:effectLst>
        </p:spPr>
        <p:txBody>
          <a:bodyPr/>
          <a:lstStyle/>
          <a:p>
            <a:pPr lvl="0"/>
            <a:r>
              <a:rPr lang="en-US" dirty="0"/>
              <a:t>Click To Edit Master Title Style</a:t>
            </a:r>
          </a:p>
        </p:txBody>
      </p:sp>
      <p:sp>
        <p:nvSpPr>
          <p:cNvPr id="8" name="Text Placeholder 2"/>
          <p:cNvSpPr>
            <a:spLocks noGrp="1"/>
          </p:cNvSpPr>
          <p:nvPr>
            <p:ph idx="1"/>
          </p:nvPr>
        </p:nvSpPr>
        <p:spPr bwMode="auto">
          <a:xfrm>
            <a:off x="1098550" y="1611313"/>
            <a:ext cx="7164388" cy="4538662"/>
          </a:xfrm>
          <a:prstGeom prst="rect">
            <a:avLst/>
          </a:prstGeom>
          <a:noFill/>
          <a:ln>
            <a:noFill/>
          </a:ln>
          <a:extLst>
            <a:ext uri="{FAA26D3D-D897-4be2-8F04-BA451C77F1D7}">
              <ma14:placeholderFlag xmlns:ma14="http://schemas.microsoft.com/office/mac/drawingml/2011/main" val="1"/>
            </a:ext>
          </a:extLst>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a:xfrm>
            <a:off x="1270000" y="6394450"/>
            <a:ext cx="1098550" cy="365125"/>
          </a:xfrm>
          <a:prstGeom prst="rect">
            <a:avLst/>
          </a:prstGeom>
        </p:spPr>
        <p:txBody>
          <a:bodyPr/>
          <a:lstStyle>
            <a:lvl1pPr eaLnBrk="1" hangingPunct="1">
              <a:defRPr sz="900">
                <a:solidFill>
                  <a:srgbClr val="FFFFFF"/>
                </a:solidFill>
                <a:latin typeface="Trebuchet MS"/>
                <a:ea typeface="ヒラギノ角ゴ Pro W3" charset="0"/>
                <a:cs typeface="Trebuchet MS"/>
              </a:defRPr>
            </a:lvl1pPr>
          </a:lstStyle>
          <a:p>
            <a:pPr defTabSz="457200"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075998-D11C-C34B-8A2D-C83BAC1BA0BB}" type="slidenum">
              <a:rPr lang="en-US" altLang="en-US"/>
              <a:pPr>
                <a:defRPr/>
              </a:pPr>
              <a:t>‹#›</a:t>
            </a:fld>
            <a:endParaRPr lang="en-US" altLang="en-US"/>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1099140" y="106950"/>
            <a:ext cx="6834188" cy="1010737"/>
          </a:xfrm>
          <a:prstGeom prst="rect">
            <a:avLst/>
          </a:prstGeom>
          <a:noFill/>
          <a:ln w="9525">
            <a:noFill/>
            <a:miter lim="800000"/>
            <a:headEnd/>
            <a:tailEnd/>
          </a:ln>
          <a:effectLst>
            <a:outerShdw dist="1435100" sx="135001" sy="135001" algn="ctr" rotWithShape="0">
              <a:srgbClr val="808080">
                <a:alpha val="71999"/>
              </a:srgbClr>
            </a:outerShdw>
          </a:effectLst>
        </p:spPr>
        <p:txBody>
          <a:bodyPr/>
          <a:lstStyle/>
          <a:p>
            <a:pPr lvl="0"/>
            <a:r>
              <a:rPr lang="en-US" dirty="0"/>
              <a:t>Click To Edit Master Title Style</a:t>
            </a:r>
          </a:p>
        </p:txBody>
      </p:sp>
      <p:sp>
        <p:nvSpPr>
          <p:cNvPr id="3" name="Date Placeholder 3"/>
          <p:cNvSpPr>
            <a:spLocks noGrp="1"/>
          </p:cNvSpPr>
          <p:nvPr>
            <p:ph type="dt" sz="half" idx="10"/>
          </p:nvPr>
        </p:nvSpPr>
        <p:spPr>
          <a:xfrm>
            <a:off x="1270000" y="6394450"/>
            <a:ext cx="1098550" cy="365125"/>
          </a:xfrm>
          <a:prstGeom prst="rect">
            <a:avLst/>
          </a:prstGeom>
        </p:spPr>
        <p:txBody>
          <a:bodyPr/>
          <a:lstStyle>
            <a:lvl1pPr eaLnBrk="1" hangingPunct="1">
              <a:defRPr sz="900">
                <a:solidFill>
                  <a:srgbClr val="FFFFFF"/>
                </a:solidFill>
                <a:latin typeface="Trebuchet MS"/>
                <a:ea typeface="ヒラギノ角ゴ Pro W3" charset="0"/>
                <a:cs typeface="Trebuchet MS"/>
              </a:defRPr>
            </a:lvl1pPr>
          </a:lstStyle>
          <a:p>
            <a:pPr defTabSz="457200" fontAlgn="base">
              <a:spcBef>
                <a:spcPct val="0"/>
              </a:spcBef>
              <a:spcAft>
                <a:spcPct val="0"/>
              </a:spcAft>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AED2BE-3BFF-A746-8FE2-77B783CD07B7}" type="slidenum">
              <a:rPr lang="en-US" altLang="en-US"/>
              <a:pPr>
                <a:defRPr/>
              </a:pPr>
              <a:t>‹#›</a:t>
            </a:fld>
            <a:endParaRPr lang="en-US" alt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1099140" y="106950"/>
            <a:ext cx="6834188" cy="1010737"/>
          </a:xfrm>
          <a:prstGeom prst="rect">
            <a:avLst/>
          </a:prstGeom>
          <a:noFill/>
          <a:ln w="9525">
            <a:noFill/>
            <a:miter lim="800000"/>
            <a:headEnd/>
            <a:tailEnd/>
          </a:ln>
          <a:effectLst>
            <a:outerShdw dist="1435100" sx="135001" sy="135001" algn="ctr" rotWithShape="0">
              <a:srgbClr val="808080">
                <a:alpha val="71999"/>
              </a:srgbClr>
            </a:outerShdw>
          </a:effectLst>
        </p:spPr>
        <p:txBody>
          <a:bodyPr/>
          <a:lstStyle/>
          <a:p>
            <a:pPr lvl="0"/>
            <a:r>
              <a:rPr lang="en-US" dirty="0"/>
              <a:t>Click To Edit Master Title Style</a:t>
            </a:r>
          </a:p>
        </p:txBody>
      </p:sp>
      <p:sp>
        <p:nvSpPr>
          <p:cNvPr id="3" name="Date Placeholder 3"/>
          <p:cNvSpPr>
            <a:spLocks noGrp="1"/>
          </p:cNvSpPr>
          <p:nvPr>
            <p:ph type="dt" sz="half" idx="10"/>
          </p:nvPr>
        </p:nvSpPr>
        <p:spPr>
          <a:xfrm>
            <a:off x="1270000" y="6394450"/>
            <a:ext cx="1098550" cy="365125"/>
          </a:xfrm>
          <a:prstGeom prst="rect">
            <a:avLst/>
          </a:prstGeom>
        </p:spPr>
        <p:txBody>
          <a:bodyPr/>
          <a:lstStyle>
            <a:lvl1pPr eaLnBrk="1" hangingPunct="1">
              <a:defRPr sz="900">
                <a:solidFill>
                  <a:srgbClr val="FFFFFF"/>
                </a:solidFill>
                <a:latin typeface="Trebuchet MS"/>
                <a:ea typeface="ヒラギノ角ゴ Pro W3" charset="0"/>
                <a:cs typeface="Trebuchet MS"/>
              </a:defRPr>
            </a:lvl1pPr>
          </a:lstStyle>
          <a:p>
            <a:pPr defTabSz="457200" fontAlgn="base">
              <a:spcBef>
                <a:spcPct val="0"/>
              </a:spcBef>
              <a:spcAft>
                <a:spcPct val="0"/>
              </a:spcAft>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D682A9-5745-8C48-BB06-612DC2699A50}" type="slidenum">
              <a:rPr lang="en-US" altLang="en-US"/>
              <a:pPr>
                <a:defRPr/>
              </a:pPr>
              <a:t>‹#›</a:t>
            </a:fld>
            <a:endParaRPr lang="en-US" alt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1099140" y="106950"/>
            <a:ext cx="6834188" cy="1010737"/>
          </a:xfrm>
          <a:prstGeom prst="rect">
            <a:avLst/>
          </a:prstGeom>
          <a:noFill/>
          <a:ln w="9525">
            <a:noFill/>
            <a:miter lim="800000"/>
            <a:headEnd/>
            <a:tailEnd/>
          </a:ln>
          <a:effectLst>
            <a:outerShdw dist="1435100" sx="135001" sy="135001" algn="ctr" rotWithShape="0">
              <a:srgbClr val="808080">
                <a:alpha val="71999"/>
              </a:srgbClr>
            </a:outerShdw>
          </a:effectLst>
        </p:spPr>
        <p:txBody>
          <a:bodyPr/>
          <a:lstStyle/>
          <a:p>
            <a:pPr lvl="0"/>
            <a:r>
              <a:rPr lang="en-US" dirty="0"/>
              <a:t>Click To Edit Master Title Style</a:t>
            </a:r>
          </a:p>
        </p:txBody>
      </p:sp>
      <p:sp>
        <p:nvSpPr>
          <p:cNvPr id="3" name="Date Placeholder 3"/>
          <p:cNvSpPr>
            <a:spLocks noGrp="1"/>
          </p:cNvSpPr>
          <p:nvPr>
            <p:ph type="dt" sz="half" idx="10"/>
          </p:nvPr>
        </p:nvSpPr>
        <p:spPr>
          <a:xfrm>
            <a:off x="1270000" y="6394450"/>
            <a:ext cx="1098550" cy="365125"/>
          </a:xfrm>
          <a:prstGeom prst="rect">
            <a:avLst/>
          </a:prstGeom>
        </p:spPr>
        <p:txBody>
          <a:bodyPr/>
          <a:lstStyle>
            <a:lvl1pPr eaLnBrk="1" hangingPunct="1">
              <a:defRPr sz="900">
                <a:solidFill>
                  <a:srgbClr val="FFFFFF"/>
                </a:solidFill>
                <a:latin typeface="Trebuchet MS"/>
                <a:ea typeface="ヒラギノ角ゴ Pro W3" charset="0"/>
                <a:cs typeface="Trebuchet MS"/>
              </a:defRPr>
            </a:lvl1pPr>
          </a:lstStyle>
          <a:p>
            <a:pPr defTabSz="457200" fontAlgn="base">
              <a:spcBef>
                <a:spcPct val="0"/>
              </a:spcBef>
              <a:spcAft>
                <a:spcPct val="0"/>
              </a:spcAft>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2FAF6C-0F45-174C-99AF-DAB10C3DC55C}" type="slidenum">
              <a:rPr lang="en-US" altLang="en-US"/>
              <a:pPr>
                <a:defRPr/>
              </a:pPr>
              <a:t>‹#›</a:t>
            </a:fld>
            <a:endParaRPr lang="en-US" altLang="en-US"/>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vl1pPr>
          </a:lstStyle>
          <a:p>
            <a:pPr defTabSz="457200" fontAlgn="base">
              <a:spcBef>
                <a:spcPct val="0"/>
              </a:spcBef>
              <a:spcAft>
                <a:spcPct val="0"/>
              </a:spcAft>
              <a:defRPr/>
            </a:pPr>
            <a:fld id="{D3ED9235-08A1-3B47-915C-9A6AD96E4CC9}" type="datetimeFigureOut">
              <a:rPr lang="en-US">
                <a:solidFill>
                  <a:prstClr val="white"/>
                </a:solidFill>
                <a:latin typeface="Arial" charset="0"/>
                <a:ea typeface="ヒラギノ角ゴ Pro W3" charset="-128"/>
              </a:rPr>
              <a:pPr defTabSz="457200" fontAlgn="base">
                <a:spcBef>
                  <a:spcPct val="0"/>
                </a:spcBef>
                <a:spcAft>
                  <a:spcPct val="0"/>
                </a:spcAft>
                <a:defRPr/>
              </a:pPr>
              <a:t>3/27/18</a:t>
            </a:fld>
            <a:endParaRPr lang="en-US">
              <a:solidFill>
                <a:prstClr val="white"/>
              </a:solidFill>
              <a:latin typeface="Arial" charset="0"/>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5BB37B-CF37-F747-9C91-E492B3805BFE}" type="slidenum">
              <a:rPr lang="en-US"/>
              <a:pPr>
                <a:defRPr/>
              </a:pPr>
              <a:t>‹#›</a:t>
            </a:fld>
            <a:endParaRPr lang="en-US"/>
          </a:p>
        </p:txBody>
      </p:sp>
    </p:spTree>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only 3">
    <p:spTree>
      <p:nvGrpSpPr>
        <p:cNvPr id="1" name=""/>
        <p:cNvGrpSpPr/>
        <p:nvPr/>
      </p:nvGrpSpPr>
      <p:grpSpPr>
        <a:xfrm>
          <a:off x="0" y="0"/>
          <a:ext cx="0" cy="0"/>
          <a:chOff x="0" y="0"/>
          <a:chExt cx="0" cy="0"/>
        </a:xfrm>
      </p:grpSpPr>
      <p:sp>
        <p:nvSpPr>
          <p:cNvPr id="12" name="Rectangle 11"/>
          <p:cNvSpPr/>
          <p:nvPr userDrawn="1"/>
        </p:nvSpPr>
        <p:spPr>
          <a:xfrm>
            <a:off x="0" y="0"/>
            <a:ext cx="164592"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2400">
              <a:solidFill>
                <a:prstClr val="white"/>
              </a:solidFill>
            </a:endParaRPr>
          </a:p>
        </p:txBody>
      </p:sp>
      <p:sp>
        <p:nvSpPr>
          <p:cNvPr id="11" name="Rectangle 10"/>
          <p:cNvSpPr/>
          <p:nvPr/>
        </p:nvSpPr>
        <p:spPr bwMode="gray">
          <a:xfrm rot="16200000">
            <a:off x="-1462237" y="5150079"/>
            <a:ext cx="3095719" cy="215444"/>
          </a:xfrm>
          <a:prstGeom prst="rect">
            <a:avLst/>
          </a:prstGeom>
        </p:spPr>
        <p:txBody>
          <a:bodyPr wrap="none">
            <a:spAutoFit/>
          </a:bodyPr>
          <a:lstStyle/>
          <a:p>
            <a:pPr defTabSz="1219108" eaLnBrk="0" fontAlgn="base" hangingPunct="0">
              <a:spcBef>
                <a:spcPct val="50000"/>
              </a:spcBef>
              <a:spcAft>
                <a:spcPct val="0"/>
              </a:spcAft>
            </a:pPr>
            <a:r>
              <a:rPr lang="en-US" sz="800" dirty="0">
                <a:solidFill>
                  <a:srgbClr val="5F5F5F"/>
                </a:solidFill>
                <a:ea typeface="ヒラギノ角ゴ Pro W3" charset="-128"/>
                <a:cs typeface="Calibri"/>
              </a:rPr>
              <a:t>Copyright ©2015 The Nielsen Company. Confidential and proprietary.</a:t>
            </a:r>
          </a:p>
        </p:txBody>
      </p:sp>
      <p:sp>
        <p:nvSpPr>
          <p:cNvPr id="9" name="Title 8"/>
          <p:cNvSpPr>
            <a:spLocks noGrp="1"/>
          </p:cNvSpPr>
          <p:nvPr userDrawn="1">
            <p:ph type="title" hasCustomPrompt="1"/>
          </p:nvPr>
        </p:nvSpPr>
        <p:spPr>
          <a:xfrm>
            <a:off x="300379" y="76201"/>
            <a:ext cx="8156448" cy="571500"/>
          </a:xfrm>
        </p:spPr>
        <p:txBody>
          <a:bodyPr>
            <a:noAutofit/>
          </a:bodyPr>
          <a:lstStyle>
            <a:lvl1pPr>
              <a:defRPr sz="2933" baseline="0">
                <a:solidFill>
                  <a:srgbClr val="009DD9"/>
                </a:solidFill>
              </a:defRPr>
            </a:lvl1pPr>
          </a:lstStyle>
          <a:p>
            <a:r>
              <a:rPr lang="en-US" dirty="0"/>
              <a:t>CLICK TO EDIT MASTER TITLE STYLE</a:t>
            </a:r>
          </a:p>
        </p:txBody>
      </p:sp>
      <p:sp>
        <p:nvSpPr>
          <p:cNvPr id="8" name="Text Placeholder 2"/>
          <p:cNvSpPr>
            <a:spLocks noGrp="1"/>
          </p:cNvSpPr>
          <p:nvPr userDrawn="1">
            <p:ph type="body" idx="13"/>
          </p:nvPr>
        </p:nvSpPr>
        <p:spPr>
          <a:xfrm>
            <a:off x="300380" y="685813"/>
            <a:ext cx="8160323" cy="315119"/>
          </a:xfrm>
        </p:spPr>
        <p:txBody>
          <a:bodyPr wrap="square" tIns="0" bIns="0" anchor="t" anchorCtr="0"/>
          <a:lstStyle>
            <a:lvl1pPr marL="0" indent="0">
              <a:spcBef>
                <a:spcPts val="0"/>
              </a:spcBef>
              <a:buNone/>
              <a:defRPr sz="1600" b="0" baseline="0">
                <a:solidFill>
                  <a:schemeClr val="tx1"/>
                </a:solidFil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5"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17" name="Text Box 17"/>
          <p:cNvSpPr txBox="1">
            <a:spLocks noChangeArrowheads="1"/>
          </p:cNvSpPr>
          <p:nvPr userDrawn="1"/>
        </p:nvSpPr>
        <p:spPr bwMode="auto">
          <a:xfrm>
            <a:off x="8854313" y="6577272"/>
            <a:ext cx="187552" cy="184666"/>
          </a:xfrm>
          <a:prstGeom prst="rect">
            <a:avLst/>
          </a:prstGeom>
          <a:noFill/>
          <a:ln w="9525">
            <a:noFill/>
            <a:miter lim="800000"/>
            <a:headEnd/>
            <a:tailEnd/>
          </a:ln>
          <a:effectLst/>
        </p:spPr>
        <p:txBody>
          <a:bodyPr wrap="none" lIns="0" tIns="0" rIns="0" bIns="0" anchor="ctr" anchorCtr="0">
            <a:spAutoFit/>
          </a:bodyPr>
          <a:lstStyle/>
          <a:p>
            <a:pPr algn="ctr" defTabSz="1219108" eaLnBrk="0" fontAlgn="base" hangingPunct="0">
              <a:spcAft>
                <a:spcPct val="0"/>
              </a:spcAft>
            </a:pPr>
            <a:fld id="{0D7D805D-F6E5-43ED-9D8A-77676030D49C}" type="slidenum">
              <a:rPr lang="en-US" sz="1200">
                <a:solidFill>
                  <a:srgbClr val="009DD9"/>
                </a:solidFill>
                <a:latin typeface="Arial" charset="0"/>
                <a:ea typeface="ヒラギノ角ゴ Pro W3" charset="-128"/>
              </a:rPr>
              <a:pPr algn="ctr" defTabSz="1219108" eaLnBrk="0" fontAlgn="base" hangingPunct="0">
                <a:spcAft>
                  <a:spcPct val="0"/>
                </a:spcAft>
              </a:pPr>
              <a:t>‹#›</a:t>
            </a:fld>
            <a:endParaRPr lang="en-US" sz="1200" dirty="0">
              <a:solidFill>
                <a:srgbClr val="009DD9"/>
              </a:solidFill>
              <a:latin typeface="Arial" charset="0"/>
              <a:ea typeface="ヒラギノ角ゴ Pro W3" charset="-128"/>
            </a:endParaRPr>
          </a:p>
        </p:txBody>
      </p:sp>
      <p:sp>
        <p:nvSpPr>
          <p:cNvPr id="10" name="Text Placeholder 2"/>
          <p:cNvSpPr>
            <a:spLocks noGrp="1"/>
          </p:cNvSpPr>
          <p:nvPr userDrawn="1">
            <p:ph type="body" idx="15"/>
          </p:nvPr>
        </p:nvSpPr>
        <p:spPr>
          <a:xfrm>
            <a:off x="594359" y="6373368"/>
            <a:ext cx="8165592" cy="365760"/>
          </a:xfrm>
        </p:spPr>
        <p:txBody>
          <a:bodyPr wrap="square" tIns="0" bIns="0" anchor="b" anchorCtr="0"/>
          <a:lstStyle>
            <a:lvl1pPr marL="0" indent="0">
              <a:spcBef>
                <a:spcPts val="80"/>
              </a:spcBef>
              <a:buNone/>
              <a:defRPr sz="1067" b="0" baseline="0">
                <a:solidFill>
                  <a:schemeClr val="tx1"/>
                </a:solidFil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5" indent="0">
              <a:buNone/>
              <a:defRPr sz="2133" b="1"/>
            </a:lvl7pPr>
            <a:lvl8pPr marL="4266880" indent="0">
              <a:buNone/>
              <a:defRPr sz="2133" b="1"/>
            </a:lvl8pPr>
            <a:lvl9pPr marL="4876435" indent="0">
              <a:buNone/>
              <a:defRPr sz="2133" b="1"/>
            </a:lvl9pPr>
          </a:lstStyle>
          <a:p>
            <a:pPr lvl="0"/>
            <a:r>
              <a:rPr lang="en-US"/>
              <a:t>Click to edit Master text styles</a:t>
            </a:r>
          </a:p>
        </p:txBody>
      </p:sp>
      <p:pic>
        <p:nvPicPr>
          <p:cNvPr id="14" name="Picture 4" descr="Unit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5141" y="6577273"/>
            <a:ext cx="938217" cy="263873"/>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AC52960B-7E83-F743-9A2A-54306B7114C9}" type="slidenum">
              <a:rPr lang="en-US" altLang="en-US"/>
              <a:pPr>
                <a:defRPr/>
              </a:pPr>
              <a:t>‹#›</a:t>
            </a:fld>
            <a:endParaRPr lang="en-US" altLang="en-US"/>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1042743" y="1596827"/>
            <a:ext cx="7619994" cy="4541506"/>
          </a:xfrm>
          <a:prstGeom prst="rect">
            <a:avLst/>
          </a:prstGeom>
        </p:spPr>
        <p:txBody>
          <a:bodyPr/>
          <a:lstStyle>
            <a:lvl1pPr>
              <a:buClr>
                <a:schemeClr val="accent3"/>
              </a:buClr>
              <a:defRPr sz="2000">
                <a:solidFill>
                  <a:srgbClr val="2E3192"/>
                </a:solidFill>
              </a:defRPr>
            </a:lvl1pPr>
            <a:lvl2pPr>
              <a:buClr>
                <a:schemeClr val="accent3"/>
              </a:buClr>
              <a:defRPr lang="en-US" kern="1200" dirty="0" smtClean="0">
                <a:solidFill>
                  <a:schemeClr val="bg1"/>
                </a:solidFill>
                <a:latin typeface="Trebuchet MS"/>
                <a:ea typeface="Arial" charset="0"/>
                <a:cs typeface="Trebuchet MS"/>
              </a:defRPr>
            </a:lvl2pPr>
            <a:lvl3pPr marL="508000" indent="-160338">
              <a:buClr>
                <a:schemeClr val="accent3"/>
              </a:buClr>
              <a:defRPr sz="1600">
                <a:solidFill>
                  <a:schemeClr val="bg1"/>
                </a:solidFill>
              </a:defRPr>
            </a:lvl3pPr>
            <a:lvl4pPr marL="681038" indent="-165100">
              <a:buClr>
                <a:schemeClr val="accent3"/>
              </a:buClr>
              <a:defRPr sz="1400">
                <a:solidFill>
                  <a:schemeClr val="bg1"/>
                </a:solidFill>
              </a:defRPr>
            </a:lvl4pPr>
            <a:lvl5pPr marL="909638" indent="-165100">
              <a:buClr>
                <a:schemeClr val="accent3"/>
              </a:buCl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bwMode="auto">
          <a:xfrm>
            <a:off x="1099140" y="106950"/>
            <a:ext cx="6834188" cy="1010737"/>
          </a:xfrm>
          <a:prstGeom prst="rect">
            <a:avLst/>
          </a:prstGeom>
          <a:noFill/>
          <a:ln w="9525">
            <a:noFill/>
            <a:miter lim="800000"/>
            <a:headEnd/>
            <a:tailEnd/>
          </a:ln>
          <a:effectLst>
            <a:outerShdw dist="1435100" sx="135001" sy="135001" algn="ctr" rotWithShape="0">
              <a:srgbClr val="808080">
                <a:alpha val="71999"/>
              </a:srgbClr>
            </a:outerShdw>
          </a:effectLst>
        </p:spPr>
        <p:txBody>
          <a:bodyPr/>
          <a:lstStyle/>
          <a:p>
            <a:pPr lvl="0"/>
            <a:r>
              <a:rPr lang="en-US" dirty="0"/>
              <a:t>Click To Edit Master Title Style</a:t>
            </a:r>
          </a:p>
        </p:txBody>
      </p:sp>
      <p:sp>
        <p:nvSpPr>
          <p:cNvPr id="4" name="Date Placeholder 3"/>
          <p:cNvSpPr>
            <a:spLocks noGrp="1"/>
          </p:cNvSpPr>
          <p:nvPr>
            <p:ph type="dt" sz="half" idx="10"/>
          </p:nvPr>
        </p:nvSpPr>
        <p:spPr>
          <a:xfrm>
            <a:off x="1270000" y="6394450"/>
            <a:ext cx="1098550" cy="365125"/>
          </a:xfrm>
          <a:prstGeom prst="rect">
            <a:avLst/>
          </a:prstGeom>
        </p:spPr>
        <p:txBody>
          <a:bodyPr/>
          <a:lstStyle>
            <a:lvl1pPr eaLnBrk="1" hangingPunct="1">
              <a:defRPr sz="900">
                <a:solidFill>
                  <a:srgbClr val="FFFFFF"/>
                </a:solidFill>
                <a:latin typeface="Trebuchet MS"/>
                <a:ea typeface="ヒラギノ角ゴ Pro W3" charset="0"/>
                <a:cs typeface="Trebuchet MS"/>
              </a:defRPr>
            </a:lvl1pPr>
          </a:lstStyle>
          <a:p>
            <a:pPr defTabSz="457200"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6DA534-2732-D142-8793-7DEBD2A9DE4D}" type="slidenum">
              <a:rPr lang="en-US" altLang="en-US"/>
              <a:pPr>
                <a:defRPr/>
              </a:pPr>
              <a:t>‹#›</a:t>
            </a:fld>
            <a:endParaRPr lang="en-US" altLang="en-US"/>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0" name="Title Placeholder 1"/>
          <p:cNvSpPr>
            <a:spLocks noGrp="1"/>
          </p:cNvSpPr>
          <p:nvPr>
            <p:ph type="title"/>
          </p:nvPr>
        </p:nvSpPr>
        <p:spPr bwMode="auto">
          <a:xfrm>
            <a:off x="1042743" y="546425"/>
            <a:ext cx="6688667" cy="671955"/>
          </a:xfrm>
          <a:prstGeom prst="rect">
            <a:avLst/>
          </a:prstGeom>
          <a:noFill/>
          <a:ln>
            <a:noFill/>
          </a:ln>
          <a:extLst/>
        </p:spPr>
        <p:txBody>
          <a:bodyPr/>
          <a:lstStyle>
            <a:lvl1pPr>
              <a:defRPr>
                <a:solidFill>
                  <a:srgbClr val="FFFFFF"/>
                </a:solidFill>
                <a:effectLst/>
              </a:defRPr>
            </a:lvl1pPr>
          </a:lstStyle>
          <a:p>
            <a:pPr lvl="0"/>
            <a:r>
              <a:rPr lang="en-US" dirty="0"/>
              <a:t>Click to edit Master title style</a:t>
            </a:r>
          </a:p>
        </p:txBody>
      </p:sp>
      <p:sp>
        <p:nvSpPr>
          <p:cNvPr id="7" name="Date Placeholder 9"/>
          <p:cNvSpPr>
            <a:spLocks noGrp="1"/>
          </p:cNvSpPr>
          <p:nvPr>
            <p:ph type="dt" sz="half" idx="10"/>
          </p:nvPr>
        </p:nvSpPr>
        <p:spPr>
          <a:xfrm>
            <a:off x="6096000" y="6248400"/>
            <a:ext cx="2667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457200" fontAlgn="base">
              <a:spcBef>
                <a:spcPct val="0"/>
              </a:spcBef>
              <a:spcAft>
                <a:spcPct val="0"/>
              </a:spcAft>
              <a:defRPr/>
            </a:pPr>
            <a:fld id="{46A979A2-6289-8A47-89D1-A252202FBEC8}" type="datetime1">
              <a:rPr lang="en-US" altLang="en-US">
                <a:latin typeface="Arial" charset="0"/>
                <a:ea typeface="ヒラギノ角ゴ Pro W3" charset="-128"/>
              </a:rPr>
              <a:pPr defTabSz="457200" fontAlgn="base">
                <a:spcBef>
                  <a:spcPct val="0"/>
                </a:spcBef>
                <a:spcAft>
                  <a:spcPct val="0"/>
                </a:spcAft>
                <a:defRPr/>
              </a:pPr>
              <a:t>3/27/18</a:t>
            </a:fld>
            <a:endParaRPr lang="en-US" altLang="en-US">
              <a:latin typeface="Arial" charset="0"/>
              <a:ea typeface="ヒラギノ角ゴ Pro W3" charset="-128"/>
            </a:endParaRPr>
          </a:p>
        </p:txBody>
      </p:sp>
      <p:sp>
        <p:nvSpPr>
          <p:cNvPr id="8" name="Slide Number Placeholder 11"/>
          <p:cNvSpPr>
            <a:spLocks noGrp="1"/>
          </p:cNvSpPr>
          <p:nvPr>
            <p:ph type="sldNum" sz="quarter" idx="11"/>
          </p:nvPr>
        </p:nvSpPr>
        <p:spPr/>
        <p:txBody>
          <a:bodyPr/>
          <a:lstStyle>
            <a:lvl1pPr>
              <a:defRPr/>
            </a:lvl1pPr>
          </a:lstStyle>
          <a:p>
            <a:pPr>
              <a:defRPr/>
            </a:pPr>
            <a:fld id="{359A5ED1-6660-164D-85E4-01F9ACC591D7}" type="slidenum">
              <a:rPr lang="en-US" altLang="en-US"/>
              <a:pPr>
                <a:defRPr/>
              </a:pPr>
              <a:t>‹#›</a:t>
            </a:fld>
            <a:endParaRPr lang="en-US" altLang="en-US"/>
          </a:p>
        </p:txBody>
      </p:sp>
      <p:sp>
        <p:nvSpPr>
          <p:cNvPr id="9" name="Footer Placeholder 13"/>
          <p:cNvSpPr>
            <a:spLocks noGrp="1"/>
          </p:cNvSpPr>
          <p:nvPr>
            <p:ph type="ftr" sz="quarter" idx="12"/>
          </p:nvPr>
        </p:nvSpPr>
        <p:spPr/>
        <p:txBody>
          <a:bodyPr rtlCol="0"/>
          <a:lstStyle>
            <a:lvl1pPr>
              <a:defRPr>
                <a:ea typeface="ヒラギノ角ゴ Pro W3" charset="0"/>
                <a:cs typeface="ヒラギノ角ゴ Pro W3" charset="0"/>
              </a:defRPr>
            </a:lvl1pPr>
          </a:lstStyle>
          <a:p>
            <a:pPr>
              <a:defRPr/>
            </a:pPr>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3/27/18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itle only 3">
    <p:spTree>
      <p:nvGrpSpPr>
        <p:cNvPr id="1" name=""/>
        <p:cNvGrpSpPr/>
        <p:nvPr/>
      </p:nvGrpSpPr>
      <p:grpSpPr>
        <a:xfrm>
          <a:off x="0" y="0"/>
          <a:ext cx="0" cy="0"/>
          <a:chOff x="0" y="0"/>
          <a:chExt cx="0" cy="0"/>
        </a:xfrm>
      </p:grpSpPr>
      <p:sp>
        <p:nvSpPr>
          <p:cNvPr id="12" name="Rectangle 11"/>
          <p:cNvSpPr/>
          <p:nvPr userDrawn="1"/>
        </p:nvSpPr>
        <p:spPr>
          <a:xfrm>
            <a:off x="0" y="0"/>
            <a:ext cx="164592"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2400">
              <a:solidFill>
                <a:prstClr val="white"/>
              </a:solidFill>
            </a:endParaRPr>
          </a:p>
        </p:txBody>
      </p:sp>
      <p:sp>
        <p:nvSpPr>
          <p:cNvPr id="11" name="Rectangle 10"/>
          <p:cNvSpPr/>
          <p:nvPr/>
        </p:nvSpPr>
        <p:spPr bwMode="gray">
          <a:xfrm rot="16200000">
            <a:off x="-1462237" y="5150079"/>
            <a:ext cx="3095719" cy="215444"/>
          </a:xfrm>
          <a:prstGeom prst="rect">
            <a:avLst/>
          </a:prstGeom>
        </p:spPr>
        <p:txBody>
          <a:bodyPr wrap="none">
            <a:spAutoFit/>
          </a:bodyPr>
          <a:lstStyle/>
          <a:p>
            <a:pPr defTabSz="1219108" eaLnBrk="0" fontAlgn="base" hangingPunct="0">
              <a:spcBef>
                <a:spcPct val="50000"/>
              </a:spcBef>
              <a:spcAft>
                <a:spcPct val="0"/>
              </a:spcAft>
            </a:pPr>
            <a:r>
              <a:rPr lang="en-US" sz="800" dirty="0">
                <a:solidFill>
                  <a:srgbClr val="5F5F5F"/>
                </a:solidFill>
                <a:ea typeface="ヒラギノ角ゴ Pro W3" charset="-128"/>
                <a:cs typeface="Calibri"/>
              </a:rPr>
              <a:t>Copyright ©2015 The Nielsen Company. Confidential and proprietary.</a:t>
            </a:r>
          </a:p>
        </p:txBody>
      </p:sp>
      <p:sp>
        <p:nvSpPr>
          <p:cNvPr id="9" name="Title 8"/>
          <p:cNvSpPr>
            <a:spLocks noGrp="1"/>
          </p:cNvSpPr>
          <p:nvPr userDrawn="1">
            <p:ph type="title" hasCustomPrompt="1"/>
          </p:nvPr>
        </p:nvSpPr>
        <p:spPr>
          <a:xfrm>
            <a:off x="300379" y="76201"/>
            <a:ext cx="8156448" cy="571500"/>
          </a:xfrm>
        </p:spPr>
        <p:txBody>
          <a:bodyPr>
            <a:noAutofit/>
          </a:bodyPr>
          <a:lstStyle>
            <a:lvl1pPr>
              <a:defRPr sz="2933" baseline="0">
                <a:solidFill>
                  <a:srgbClr val="009DD9"/>
                </a:solidFill>
              </a:defRPr>
            </a:lvl1pPr>
          </a:lstStyle>
          <a:p>
            <a:r>
              <a:rPr lang="en-US" dirty="0"/>
              <a:t>CLICK TO EDIT MASTER TITLE STYLE</a:t>
            </a:r>
          </a:p>
        </p:txBody>
      </p:sp>
      <p:sp>
        <p:nvSpPr>
          <p:cNvPr id="8" name="Text Placeholder 2"/>
          <p:cNvSpPr>
            <a:spLocks noGrp="1"/>
          </p:cNvSpPr>
          <p:nvPr userDrawn="1">
            <p:ph type="body" idx="13"/>
          </p:nvPr>
        </p:nvSpPr>
        <p:spPr>
          <a:xfrm>
            <a:off x="300380" y="685813"/>
            <a:ext cx="8160323" cy="315119"/>
          </a:xfrm>
        </p:spPr>
        <p:txBody>
          <a:bodyPr wrap="square" tIns="0" bIns="0" anchor="t" anchorCtr="0"/>
          <a:lstStyle>
            <a:lvl1pPr marL="0" indent="0">
              <a:spcBef>
                <a:spcPts val="0"/>
              </a:spcBef>
              <a:buNone/>
              <a:defRPr sz="1600" b="0" baseline="0">
                <a:solidFill>
                  <a:schemeClr val="tx1"/>
                </a:solidFil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5"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17" name="Text Box 17"/>
          <p:cNvSpPr txBox="1">
            <a:spLocks noChangeArrowheads="1"/>
          </p:cNvSpPr>
          <p:nvPr userDrawn="1"/>
        </p:nvSpPr>
        <p:spPr bwMode="auto">
          <a:xfrm>
            <a:off x="8854313" y="6577272"/>
            <a:ext cx="187552" cy="184666"/>
          </a:xfrm>
          <a:prstGeom prst="rect">
            <a:avLst/>
          </a:prstGeom>
          <a:noFill/>
          <a:ln w="9525">
            <a:noFill/>
            <a:miter lim="800000"/>
            <a:headEnd/>
            <a:tailEnd/>
          </a:ln>
          <a:effectLst/>
        </p:spPr>
        <p:txBody>
          <a:bodyPr wrap="none" lIns="0" tIns="0" rIns="0" bIns="0" anchor="ctr" anchorCtr="0">
            <a:spAutoFit/>
          </a:bodyPr>
          <a:lstStyle/>
          <a:p>
            <a:pPr algn="ctr" defTabSz="1219108" eaLnBrk="0" fontAlgn="base" hangingPunct="0">
              <a:spcAft>
                <a:spcPct val="0"/>
              </a:spcAft>
            </a:pPr>
            <a:fld id="{0D7D805D-F6E5-43ED-9D8A-77676030D49C}" type="slidenum">
              <a:rPr lang="en-US" sz="1200">
                <a:solidFill>
                  <a:srgbClr val="009DD9"/>
                </a:solidFill>
                <a:latin typeface="Arial" charset="0"/>
                <a:ea typeface="ヒラギノ角ゴ Pro W3" charset="-128"/>
              </a:rPr>
              <a:pPr algn="ctr" defTabSz="1219108" eaLnBrk="0" fontAlgn="base" hangingPunct="0">
                <a:spcAft>
                  <a:spcPct val="0"/>
                </a:spcAft>
              </a:pPr>
              <a:t>‹#›</a:t>
            </a:fld>
            <a:endParaRPr lang="en-US" sz="1200" dirty="0">
              <a:solidFill>
                <a:srgbClr val="009DD9"/>
              </a:solidFill>
              <a:latin typeface="Arial" charset="0"/>
              <a:ea typeface="ヒラギノ角ゴ Pro W3" charset="-128"/>
            </a:endParaRPr>
          </a:p>
        </p:txBody>
      </p:sp>
      <p:sp>
        <p:nvSpPr>
          <p:cNvPr id="10" name="Text Placeholder 2"/>
          <p:cNvSpPr>
            <a:spLocks noGrp="1"/>
          </p:cNvSpPr>
          <p:nvPr userDrawn="1">
            <p:ph type="body" idx="15"/>
          </p:nvPr>
        </p:nvSpPr>
        <p:spPr>
          <a:xfrm>
            <a:off x="594359" y="6373368"/>
            <a:ext cx="8165592" cy="365760"/>
          </a:xfrm>
        </p:spPr>
        <p:txBody>
          <a:bodyPr wrap="square" tIns="0" bIns="0" anchor="b" anchorCtr="0"/>
          <a:lstStyle>
            <a:lvl1pPr marL="0" indent="0">
              <a:spcBef>
                <a:spcPts val="80"/>
              </a:spcBef>
              <a:buNone/>
              <a:defRPr sz="1067" b="0" baseline="0">
                <a:solidFill>
                  <a:schemeClr val="tx1"/>
                </a:solidFil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5" indent="0">
              <a:buNone/>
              <a:defRPr sz="2133" b="1"/>
            </a:lvl7pPr>
            <a:lvl8pPr marL="4266880" indent="0">
              <a:buNone/>
              <a:defRPr sz="2133" b="1"/>
            </a:lvl8pPr>
            <a:lvl9pPr marL="4876435" indent="0">
              <a:buNone/>
              <a:defRPr sz="2133" b="1"/>
            </a:lvl9pPr>
          </a:lstStyle>
          <a:p>
            <a:pPr lvl="0"/>
            <a:r>
              <a:rPr lang="en-US"/>
              <a:t>Click to edit Master text styles</a:t>
            </a:r>
          </a:p>
        </p:txBody>
      </p:sp>
      <p:pic>
        <p:nvPicPr>
          <p:cNvPr id="14" name="Picture 4" descr="Unit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5141" y="6577273"/>
            <a:ext cx="938217" cy="263873"/>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1099140" y="106950"/>
            <a:ext cx="6834188" cy="1010737"/>
          </a:xfrm>
          <a:prstGeom prst="rect">
            <a:avLst/>
          </a:prstGeom>
          <a:noFill/>
          <a:ln w="9525">
            <a:noFill/>
            <a:miter lim="800000"/>
            <a:headEnd/>
            <a:tailEnd/>
          </a:ln>
          <a:effectLst>
            <a:outerShdw dist="1435100" sx="135001" sy="135001" algn="ctr" rotWithShape="0">
              <a:srgbClr val="808080">
                <a:alpha val="71999"/>
              </a:srgbClr>
            </a:outerShdw>
          </a:effectLst>
        </p:spPr>
        <p:txBody>
          <a:bodyPr/>
          <a:lstStyle/>
          <a:p>
            <a:pPr lvl="0"/>
            <a:r>
              <a:rPr lang="en-US" dirty="0"/>
              <a:t>Click To Edit Master Title Style</a:t>
            </a:r>
          </a:p>
        </p:txBody>
      </p:sp>
      <p:sp>
        <p:nvSpPr>
          <p:cNvPr id="8" name="Text Placeholder 2"/>
          <p:cNvSpPr>
            <a:spLocks noGrp="1"/>
          </p:cNvSpPr>
          <p:nvPr>
            <p:ph idx="1"/>
          </p:nvPr>
        </p:nvSpPr>
        <p:spPr bwMode="auto">
          <a:xfrm>
            <a:off x="1098550" y="1611313"/>
            <a:ext cx="7164388" cy="4538662"/>
          </a:xfrm>
          <a:prstGeom prst="rect">
            <a:avLst/>
          </a:prstGeom>
          <a:noFill/>
          <a:ln>
            <a:noFill/>
          </a:ln>
          <a:extLst>
            <a:ext uri="{FAA26D3D-D897-4be2-8F04-BA451C77F1D7}">
              <ma14:placeholderFlag xmlns:ma14="http://schemas.microsoft.com/office/mac/drawingml/2011/main" val="1"/>
            </a:ext>
          </a:extLst>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a:xfrm>
            <a:off x="1270000" y="6394450"/>
            <a:ext cx="1098550" cy="365125"/>
          </a:xfrm>
          <a:prstGeom prst="rect">
            <a:avLst/>
          </a:prstGeom>
        </p:spPr>
        <p:txBody>
          <a:bodyPr/>
          <a:lstStyle>
            <a:lvl1pPr eaLnBrk="1" hangingPunct="1">
              <a:defRPr sz="900">
                <a:solidFill>
                  <a:srgbClr val="FFFFFF"/>
                </a:solidFill>
                <a:latin typeface="Trebuchet MS"/>
                <a:ea typeface="ヒラギノ角ゴ Pro W3" charset="0"/>
                <a:cs typeface="Trebuchet MS"/>
              </a:defRPr>
            </a:lvl1pPr>
          </a:lstStyle>
          <a:p>
            <a:pPr defTabSz="457200"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075998-D11C-C34B-8A2D-C83BAC1BA0BB}" type="slidenum">
              <a:rPr lang="en-US" altLang="en-US"/>
              <a:pPr>
                <a:defRPr/>
              </a:pPr>
              <a:t>‹#›</a:t>
            </a:fld>
            <a:endParaRPr lang="en-US" altLang="en-US"/>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1099140" y="106950"/>
            <a:ext cx="6834188" cy="1010737"/>
          </a:xfrm>
          <a:prstGeom prst="rect">
            <a:avLst/>
          </a:prstGeom>
          <a:noFill/>
          <a:ln w="9525">
            <a:noFill/>
            <a:miter lim="800000"/>
            <a:headEnd/>
            <a:tailEnd/>
          </a:ln>
          <a:effectLst>
            <a:outerShdw dist="1435100" sx="135001" sy="135001" algn="ctr" rotWithShape="0">
              <a:srgbClr val="808080">
                <a:alpha val="71999"/>
              </a:srgbClr>
            </a:outerShdw>
          </a:effectLst>
        </p:spPr>
        <p:txBody>
          <a:body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FFF69198-8DE5-AC48-AD9F-46627A092572}" type="slidenum">
              <a:rPr lang="en-US" altLang="en-US"/>
              <a:pPr>
                <a:defRPr/>
              </a:pPr>
              <a:t>‹#›</a:t>
            </a:fld>
            <a:endParaRPr lang="en-US" altLang="en-US"/>
          </a:p>
        </p:txBody>
      </p:sp>
      <p:sp>
        <p:nvSpPr>
          <p:cNvPr id="5" name="Date Placeholder 3"/>
          <p:cNvSpPr>
            <a:spLocks noGrp="1"/>
          </p:cNvSpPr>
          <p:nvPr>
            <p:ph type="dt" sz="half" idx="12"/>
          </p:nvPr>
        </p:nvSpPr>
        <p:spPr>
          <a:xfrm>
            <a:off x="1270000" y="6394450"/>
            <a:ext cx="1098550" cy="365125"/>
          </a:xfrm>
          <a:prstGeom prst="rect">
            <a:avLst/>
          </a:prstGeom>
        </p:spPr>
        <p:txBody>
          <a:bodyPr/>
          <a:lstStyle>
            <a:lvl1pPr eaLnBrk="1" hangingPunct="1">
              <a:defRPr sz="900">
                <a:solidFill>
                  <a:srgbClr val="FFFFFF"/>
                </a:solidFill>
                <a:latin typeface="Trebuchet MS"/>
                <a:ea typeface="ヒラギノ角ゴ Pro W3" charset="0"/>
                <a:cs typeface="Trebuchet MS"/>
              </a:defRPr>
            </a:lvl1pPr>
          </a:lstStyle>
          <a:p>
            <a:pPr defTabSz="457200" fontAlgn="base">
              <a:spcBef>
                <a:spcPct val="0"/>
              </a:spcBef>
              <a:spcAft>
                <a:spcPct val="0"/>
              </a:spcAft>
              <a:defRPr/>
            </a:pPr>
            <a:endParaRPr lang="en-US"/>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1099140" y="106950"/>
            <a:ext cx="6834188" cy="1010737"/>
          </a:xfrm>
          <a:prstGeom prst="rect">
            <a:avLst/>
          </a:prstGeom>
          <a:noFill/>
          <a:ln w="9525">
            <a:noFill/>
            <a:miter lim="800000"/>
            <a:headEnd/>
            <a:tailEnd/>
          </a:ln>
          <a:effectLst>
            <a:outerShdw dist="1435100" sx="135001" sy="135001" algn="ctr" rotWithShape="0">
              <a:srgbClr val="808080">
                <a:alpha val="71999"/>
              </a:srgbClr>
            </a:outerShdw>
          </a:effectLst>
        </p:spPr>
        <p:txBody>
          <a:bodyPr/>
          <a:lstStyle/>
          <a:p>
            <a:pPr lvl="0"/>
            <a:r>
              <a:rPr lang="en-US" dirty="0"/>
              <a:t>Click To Edit Master Title Style</a:t>
            </a:r>
          </a:p>
        </p:txBody>
      </p:sp>
      <p:sp>
        <p:nvSpPr>
          <p:cNvPr id="3" name="Date Placeholder 3"/>
          <p:cNvSpPr>
            <a:spLocks noGrp="1"/>
          </p:cNvSpPr>
          <p:nvPr>
            <p:ph type="dt" sz="half" idx="10"/>
          </p:nvPr>
        </p:nvSpPr>
        <p:spPr>
          <a:xfrm>
            <a:off x="1270000" y="6394450"/>
            <a:ext cx="1098550" cy="365125"/>
          </a:xfrm>
          <a:prstGeom prst="rect">
            <a:avLst/>
          </a:prstGeom>
        </p:spPr>
        <p:txBody>
          <a:bodyPr/>
          <a:lstStyle>
            <a:lvl1pPr eaLnBrk="1" hangingPunct="1">
              <a:defRPr sz="900">
                <a:solidFill>
                  <a:srgbClr val="FFFFFF"/>
                </a:solidFill>
                <a:latin typeface="Trebuchet MS"/>
                <a:ea typeface="ヒラギノ角ゴ Pro W3" charset="0"/>
                <a:cs typeface="Trebuchet MS"/>
              </a:defRPr>
            </a:lvl1pPr>
          </a:lstStyle>
          <a:p>
            <a:pPr defTabSz="457200" fontAlgn="base">
              <a:spcBef>
                <a:spcPct val="0"/>
              </a:spcBef>
              <a:spcAft>
                <a:spcPct val="0"/>
              </a:spcAft>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AED2BE-3BFF-A746-8FE2-77B783CD07B7}" type="slidenum">
              <a:rPr lang="en-US" altLang="en-US"/>
              <a:pPr>
                <a:defRPr/>
              </a:pPr>
              <a:t>‹#›</a:t>
            </a:fld>
            <a:endParaRPr lang="en-US" altLang="en-US"/>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1099140" y="106950"/>
            <a:ext cx="6834188" cy="1010737"/>
          </a:xfrm>
          <a:prstGeom prst="rect">
            <a:avLst/>
          </a:prstGeom>
          <a:noFill/>
          <a:ln w="9525">
            <a:noFill/>
            <a:miter lim="800000"/>
            <a:headEnd/>
            <a:tailEnd/>
          </a:ln>
          <a:effectLst>
            <a:outerShdw dist="1435100" sx="135001" sy="135001" algn="ctr" rotWithShape="0">
              <a:srgbClr val="808080">
                <a:alpha val="71999"/>
              </a:srgbClr>
            </a:outerShdw>
          </a:effectLst>
        </p:spPr>
        <p:txBody>
          <a:bodyPr/>
          <a:lstStyle/>
          <a:p>
            <a:pPr lvl="0"/>
            <a:r>
              <a:rPr lang="en-US" dirty="0"/>
              <a:t>Click To Edit Master Title Style</a:t>
            </a:r>
          </a:p>
        </p:txBody>
      </p:sp>
      <p:sp>
        <p:nvSpPr>
          <p:cNvPr id="3" name="Date Placeholder 3"/>
          <p:cNvSpPr>
            <a:spLocks noGrp="1"/>
          </p:cNvSpPr>
          <p:nvPr>
            <p:ph type="dt" sz="half" idx="10"/>
          </p:nvPr>
        </p:nvSpPr>
        <p:spPr>
          <a:xfrm>
            <a:off x="1270000" y="6394450"/>
            <a:ext cx="1098550" cy="365125"/>
          </a:xfrm>
          <a:prstGeom prst="rect">
            <a:avLst/>
          </a:prstGeom>
        </p:spPr>
        <p:txBody>
          <a:bodyPr/>
          <a:lstStyle>
            <a:lvl1pPr eaLnBrk="1" hangingPunct="1">
              <a:defRPr sz="900">
                <a:solidFill>
                  <a:srgbClr val="FFFFFF"/>
                </a:solidFill>
                <a:latin typeface="Trebuchet MS"/>
                <a:ea typeface="ヒラギノ角ゴ Pro W3" charset="0"/>
                <a:cs typeface="Trebuchet MS"/>
              </a:defRPr>
            </a:lvl1pPr>
          </a:lstStyle>
          <a:p>
            <a:pPr defTabSz="457200" fontAlgn="base">
              <a:spcBef>
                <a:spcPct val="0"/>
              </a:spcBef>
              <a:spcAft>
                <a:spcPct val="0"/>
              </a:spcAft>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D682A9-5745-8C48-BB06-612DC2699A50}" type="slidenum">
              <a:rPr lang="en-US" altLang="en-US"/>
              <a:pPr>
                <a:defRPr/>
              </a:pPr>
              <a:t>‹#›</a:t>
            </a:fld>
            <a:endParaRPr lang="en-US" altLang="en-US"/>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1099140" y="106950"/>
            <a:ext cx="6834188" cy="1010737"/>
          </a:xfrm>
          <a:prstGeom prst="rect">
            <a:avLst/>
          </a:prstGeom>
          <a:noFill/>
          <a:ln w="9525">
            <a:noFill/>
            <a:miter lim="800000"/>
            <a:headEnd/>
            <a:tailEnd/>
          </a:ln>
          <a:effectLst>
            <a:outerShdw dist="1435100" sx="135001" sy="135001" algn="ctr" rotWithShape="0">
              <a:srgbClr val="808080">
                <a:alpha val="71999"/>
              </a:srgbClr>
            </a:outerShdw>
          </a:effectLst>
        </p:spPr>
        <p:txBody>
          <a:bodyPr/>
          <a:lstStyle/>
          <a:p>
            <a:pPr lvl="0"/>
            <a:r>
              <a:rPr lang="en-US" dirty="0"/>
              <a:t>Click To Edit Master Title Style</a:t>
            </a:r>
          </a:p>
        </p:txBody>
      </p:sp>
      <p:sp>
        <p:nvSpPr>
          <p:cNvPr id="3" name="Date Placeholder 3"/>
          <p:cNvSpPr>
            <a:spLocks noGrp="1"/>
          </p:cNvSpPr>
          <p:nvPr>
            <p:ph type="dt" sz="half" idx="10"/>
          </p:nvPr>
        </p:nvSpPr>
        <p:spPr>
          <a:xfrm>
            <a:off x="1270000" y="6394450"/>
            <a:ext cx="1098550" cy="365125"/>
          </a:xfrm>
          <a:prstGeom prst="rect">
            <a:avLst/>
          </a:prstGeom>
        </p:spPr>
        <p:txBody>
          <a:bodyPr/>
          <a:lstStyle>
            <a:lvl1pPr eaLnBrk="1" hangingPunct="1">
              <a:defRPr sz="900">
                <a:solidFill>
                  <a:srgbClr val="FFFFFF"/>
                </a:solidFill>
                <a:latin typeface="Trebuchet MS"/>
                <a:ea typeface="ヒラギノ角ゴ Pro W3" charset="0"/>
                <a:cs typeface="Trebuchet MS"/>
              </a:defRPr>
            </a:lvl1pPr>
          </a:lstStyle>
          <a:p>
            <a:pPr defTabSz="457200" fontAlgn="base">
              <a:spcBef>
                <a:spcPct val="0"/>
              </a:spcBef>
              <a:spcAft>
                <a:spcPct val="0"/>
              </a:spcAft>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2FAF6C-0F45-174C-99AF-DAB10C3DC55C}" type="slidenum">
              <a:rPr lang="en-US" altLang="en-US"/>
              <a:pPr>
                <a:defRPr/>
              </a:pPr>
              <a:t>‹#›</a:t>
            </a:fld>
            <a:endParaRPr lang="en-US" altLang="en-US"/>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1092814" y="4219968"/>
            <a:ext cx="6834823" cy="949325"/>
          </a:xfrm>
          <a:prstGeom prst="rect">
            <a:avLst/>
          </a:prstGeom>
          <a:noFill/>
          <a:ln>
            <a:noFill/>
          </a:ln>
          <a:effectLst>
            <a:outerShdw dist="1435100" sx="135001" sy="135001" algn="ctr" rotWithShape="0">
              <a:srgbClr val="808080">
                <a:alpha val="71999"/>
              </a:srgbClr>
            </a:outerShdw>
          </a:effectLst>
          <a:extLst/>
        </p:spPr>
        <p:txBody>
          <a:bodyPr/>
          <a:lstStyle/>
          <a:p>
            <a:pPr lvl="0"/>
            <a:r>
              <a:rPr lang="en-US" dirty="0"/>
              <a:t>Click To Edit Master Title Style</a:t>
            </a:r>
          </a:p>
        </p:txBody>
      </p:sp>
      <p:sp>
        <p:nvSpPr>
          <p:cNvPr id="3" name="Date Placeholder 3"/>
          <p:cNvSpPr>
            <a:spLocks noGrp="1"/>
          </p:cNvSpPr>
          <p:nvPr>
            <p:ph type="dt" sz="half" idx="10"/>
          </p:nvPr>
        </p:nvSpPr>
        <p:spPr>
          <a:xfrm>
            <a:off x="1270000" y="6394450"/>
            <a:ext cx="1098550" cy="365125"/>
          </a:xfrm>
          <a:prstGeom prst="rect">
            <a:avLst/>
          </a:prstGeom>
        </p:spPr>
        <p:txBody>
          <a:bodyPr/>
          <a:lstStyle>
            <a:lvl1pPr>
              <a:defRPr sz="900">
                <a:solidFill>
                  <a:srgbClr val="FFFFFF"/>
                </a:solidFill>
                <a:latin typeface="Trebuchet MS"/>
                <a:ea typeface="ヒラギノ角ゴ Pro W3" charset="0"/>
                <a:cs typeface="Trebuchet MS"/>
              </a:defRPr>
            </a:lvl1pPr>
          </a:lstStyle>
          <a:p>
            <a:pPr defTabSz="457200" eaLnBrk="0" fontAlgn="base" hangingPunct="0">
              <a:spcBef>
                <a:spcPct val="0"/>
              </a:spcBef>
              <a:spcAft>
                <a:spcPct val="0"/>
              </a:spcAft>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3D2FA4-E85C-C14F-A179-63B38BC0C68E}" type="slidenum">
              <a:rPr lang="en-US"/>
              <a:pPr>
                <a:defRPr/>
              </a:pPr>
              <a:t>‹#›</a:t>
            </a:fld>
            <a:endParaRPr lang="en-US" dirty="0"/>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967006" cy="856005"/>
          </a:xfrm>
          <a:prstGeom prst="rect">
            <a:avLst/>
          </a:prstGeom>
        </p:spPr>
        <p:txBody>
          <a:bodyPr>
            <a:normAutofit/>
          </a:bodyPr>
          <a:lstStyle/>
          <a:p>
            <a:r>
              <a:rPr lang="en-US" dirty="0"/>
              <a:t>Click to edit Master title style</a:t>
            </a:r>
          </a:p>
        </p:txBody>
      </p:sp>
      <p:sp>
        <p:nvSpPr>
          <p:cNvPr id="9" name="Content Placeholder 1"/>
          <p:cNvSpPr>
            <a:spLocks noGrp="1"/>
          </p:cNvSpPr>
          <p:nvPr>
            <p:ph idx="1"/>
          </p:nvPr>
        </p:nvSpPr>
        <p:spPr>
          <a:xfrm>
            <a:off x="452438" y="2438400"/>
            <a:ext cx="7886700" cy="26090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endParaRPr lang="en-US" dirty="0"/>
          </a:p>
        </p:txBody>
      </p:sp>
      <p:sp>
        <p:nvSpPr>
          <p:cNvPr id="10" name="Content Placeholder 2"/>
          <p:cNvSpPr>
            <a:spLocks noGrp="1"/>
          </p:cNvSpPr>
          <p:nvPr>
            <p:ph sz="quarter" idx="10"/>
          </p:nvPr>
        </p:nvSpPr>
        <p:spPr>
          <a:xfrm>
            <a:off x="452438" y="1636712"/>
            <a:ext cx="8034337" cy="801688"/>
          </a:xfrm>
          <a:prstGeom prst="rect">
            <a:avLst/>
          </a:prstGeom>
        </p:spPr>
        <p:txBody>
          <a:bodyPr/>
          <a:lstStyle>
            <a:lvl1pPr marL="0" indent="0">
              <a:buNone/>
              <a:defRPr/>
            </a:lvl1pPr>
          </a:lstStyle>
          <a:p>
            <a:endParaRPr lang="en-US" dirty="0"/>
          </a:p>
        </p:txBody>
      </p:sp>
      <p:sp>
        <p:nvSpPr>
          <p:cNvPr id="11" name="Content Placeholder 3"/>
          <p:cNvSpPr>
            <a:spLocks noGrp="1"/>
          </p:cNvSpPr>
          <p:nvPr>
            <p:ph sz="quarter" idx="11"/>
          </p:nvPr>
        </p:nvSpPr>
        <p:spPr>
          <a:xfrm>
            <a:off x="452438" y="1214438"/>
            <a:ext cx="8034337" cy="461962"/>
          </a:xfrm>
          <a:prstGeom prst="rect">
            <a:avLst/>
          </a:prstGeom>
        </p:spPr>
        <p:txBody>
          <a:bodyPr/>
          <a:lstStyle>
            <a:lvl1pPr marL="0" indent="0">
              <a:buNone/>
              <a:defRPr b="1">
                <a:solidFill>
                  <a:srgbClr val="27497F"/>
                </a:solidFill>
              </a:defRPr>
            </a:lvl1pPr>
          </a:lstStyle>
          <a:p>
            <a:endParaRPr lang="en-US" dirty="0"/>
          </a:p>
        </p:txBody>
      </p:sp>
      <p:sp>
        <p:nvSpPr>
          <p:cNvPr id="6" name="Slide Number Placeholder 5"/>
          <p:cNvSpPr>
            <a:spLocks noGrp="1"/>
          </p:cNvSpPr>
          <p:nvPr>
            <p:ph type="sldNum" sz="quarter" idx="12"/>
          </p:nvPr>
        </p:nvSpPr>
        <p:spPr>
          <a:xfrm>
            <a:off x="6927850" y="6364288"/>
            <a:ext cx="2057400" cy="365125"/>
          </a:xfrm>
        </p:spPr>
        <p:txBody>
          <a:bodyPr rtlCol="0" anchor="ctr"/>
          <a:lstStyle>
            <a:lvl1pPr algn="r">
              <a:defRPr sz="1000" dirty="0">
                <a:solidFill>
                  <a:srgbClr val="4D4D4C"/>
                </a:solidFill>
              </a:defRPr>
            </a:lvl1pPr>
          </a:lstStyle>
          <a:p>
            <a:pPr>
              <a:defRPr/>
            </a:pPr>
            <a:r>
              <a:rPr lang="en-US"/>
              <a:t>Pfizer Confidential I </a:t>
            </a:r>
            <a:fld id="{A6AE3C33-066A-0D4A-93AB-EB68BEDF2764}" type="slidenum">
              <a:rPr lang="en-US" smtClean="0"/>
              <a:pPr>
                <a:defRPr/>
              </a:pPr>
              <a:t>‹#›</a:t>
            </a:fld>
            <a:endParaRPr lang="en-US"/>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vl1pPr>
          </a:lstStyle>
          <a:p>
            <a:pPr defTabSz="457200" fontAlgn="base">
              <a:spcBef>
                <a:spcPct val="0"/>
              </a:spcBef>
              <a:spcAft>
                <a:spcPct val="0"/>
              </a:spcAft>
              <a:defRPr/>
            </a:pPr>
            <a:fld id="{D3ED9235-08A1-3B47-915C-9A6AD96E4CC9}" type="datetimeFigureOut">
              <a:rPr lang="en-US">
                <a:solidFill>
                  <a:prstClr val="white"/>
                </a:solidFill>
                <a:latin typeface="Arial" charset="0"/>
                <a:ea typeface="ヒラギノ角ゴ Pro W3" charset="-128"/>
              </a:rPr>
              <a:pPr defTabSz="457200" fontAlgn="base">
                <a:spcBef>
                  <a:spcPct val="0"/>
                </a:spcBef>
                <a:spcAft>
                  <a:spcPct val="0"/>
                </a:spcAft>
                <a:defRPr/>
              </a:pPr>
              <a:t>3/27/18</a:t>
            </a:fld>
            <a:endParaRPr lang="en-US">
              <a:solidFill>
                <a:prstClr val="white"/>
              </a:solidFill>
              <a:latin typeface="Arial" charset="0"/>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5BB37B-CF37-F747-9C91-E492B3805BFE}" type="slidenum">
              <a:rPr lang="en-US"/>
              <a:pPr>
                <a:defRPr/>
              </a:pPr>
              <a:t>‹#›</a:t>
            </a:fld>
            <a:endParaRPr lang="en-US"/>
          </a:p>
        </p:txBody>
      </p:sp>
    </p:spTree>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648200"/>
          </a:xfrm>
        </p:spPr>
        <p:txBody>
          <a:bodyPr/>
          <a:lstStyle>
            <a:lvl1pPr>
              <a:defRPr sz="2000"/>
            </a:lvl1pPr>
            <a:lvl2pPr>
              <a:defRPr sz="1801"/>
            </a:lvl2pPr>
            <a:lvl3pPr>
              <a:defRPr sz="1600"/>
            </a:lvl3pPr>
            <a:lvl4pPr>
              <a:defRPr sz="1401"/>
            </a:lvl4pPr>
            <a:lvl5pPr>
              <a:defRPr sz="14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191000" cy="4648200"/>
          </a:xfrm>
        </p:spPr>
        <p:txBody>
          <a:bodyPr/>
          <a:lstStyle>
            <a:lvl1pPr>
              <a:defRPr sz="2000"/>
            </a:lvl1pPr>
            <a:lvl2pPr>
              <a:defRPr sz="1801"/>
            </a:lvl2pPr>
            <a:lvl3pPr>
              <a:defRPr sz="1600"/>
            </a:lvl3pPr>
            <a:lvl4pPr>
              <a:defRPr sz="1401"/>
            </a:lvl4pPr>
            <a:lvl5pPr>
              <a:defRPr sz="14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ChangeArrowheads="1"/>
          </p:cNvSpPr>
          <p:nvPr>
            <p:ph type="dt" sz="half" idx="10"/>
          </p:nvPr>
        </p:nvSpPr>
        <p:spPr>
          <a:xfrm>
            <a:off x="3048000" y="6469063"/>
            <a:ext cx="1905000" cy="228600"/>
          </a:xfrm>
          <a:prstGeom prst="rect">
            <a:avLst/>
          </a:prstGeom>
        </p:spPr>
        <p:txBody>
          <a:bodyPr/>
          <a:lstStyle>
            <a:lvl1pPr>
              <a:defRPr>
                <a:solidFill>
                  <a:srgbClr val="424F5A"/>
                </a:solidFill>
              </a:defRPr>
            </a:lvl1pPr>
          </a:lstStyle>
          <a:p>
            <a:pPr defTabSz="457200" eaLnBrk="0" fontAlgn="base" hangingPunct="0">
              <a:spcBef>
                <a:spcPct val="0"/>
              </a:spcBef>
              <a:spcAft>
                <a:spcPct val="0"/>
              </a:spcAft>
              <a:defRPr/>
            </a:pPr>
            <a:endParaRPr lang="en-US" dirty="0">
              <a:latin typeface="Arial" charset="0"/>
              <a:ea typeface="ヒラギノ角ゴ Pro W3" charset="-128"/>
            </a:endParaRPr>
          </a:p>
        </p:txBody>
      </p:sp>
      <p:sp>
        <p:nvSpPr>
          <p:cNvPr id="6" name="Footer Placeholder 5"/>
          <p:cNvSpPr>
            <a:spLocks noGrp="1" noChangeArrowheads="1"/>
          </p:cNvSpPr>
          <p:nvPr>
            <p:ph type="ftr" sz="quarter" idx="11"/>
          </p:nvPr>
        </p:nvSpPr>
        <p:spPr>
          <a:xfrm>
            <a:off x="76200" y="6483350"/>
            <a:ext cx="1371600" cy="214313"/>
          </a:xfrm>
          <a:prstGeom prst="rect">
            <a:avLst/>
          </a:prstGeom>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382000" y="6469063"/>
            <a:ext cx="609600" cy="228600"/>
          </a:xfrm>
        </p:spPr>
        <p:txBody>
          <a:bodyPr/>
          <a:lstStyle>
            <a:lvl1pPr>
              <a:defRPr>
                <a:solidFill>
                  <a:srgbClr val="424F5A"/>
                </a:solidFill>
              </a:defRPr>
            </a:lvl1pPr>
          </a:lstStyle>
          <a:p>
            <a:pPr>
              <a:defRPr/>
            </a:pPr>
            <a:fld id="{501D184B-681B-4349-A236-8E8A6B9F28CD}" type="slidenum">
              <a:rPr lang="en-US"/>
              <a:pPr>
                <a:defRPr/>
              </a:pPr>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3733800" cy="4297363"/>
          </a:xfrm>
        </p:spPr>
        <p:txBody>
          <a:bodyPr/>
          <a:lstStyle>
            <a:lvl1pPr marL="344488" indent="-344488">
              <a:buFont typeface="Arial"/>
              <a:buChar cha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3657600" cy="42973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3/27/18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
        <p:nvSpPr>
          <p:cNvPr id="8" name="Title 1"/>
          <p:cNvSpPr>
            <a:spLocks noGrp="1"/>
          </p:cNvSpPr>
          <p:nvPr>
            <p:ph type="title"/>
          </p:nvPr>
        </p:nvSpPr>
        <p:spPr>
          <a:xfrm>
            <a:off x="304800" y="152400"/>
            <a:ext cx="8229600" cy="1219200"/>
          </a:xfrm>
        </p:spPr>
        <p:txBody>
          <a:bodyPr/>
          <a:lstStyle>
            <a:lvl1pPr algn="l">
              <a:lnSpc>
                <a:spcPct val="95000"/>
              </a:lnSpc>
              <a:defRPr sz="2200">
                <a:solidFill>
                  <a:srgbClr val="08223F"/>
                </a:solidFil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only 3">
    <p:spTree>
      <p:nvGrpSpPr>
        <p:cNvPr id="1" name=""/>
        <p:cNvGrpSpPr/>
        <p:nvPr/>
      </p:nvGrpSpPr>
      <p:grpSpPr>
        <a:xfrm>
          <a:off x="0" y="0"/>
          <a:ext cx="0" cy="0"/>
          <a:chOff x="0" y="0"/>
          <a:chExt cx="0" cy="0"/>
        </a:xfrm>
      </p:grpSpPr>
      <p:sp>
        <p:nvSpPr>
          <p:cNvPr id="12" name="Rectangle 11"/>
          <p:cNvSpPr/>
          <p:nvPr userDrawn="1"/>
        </p:nvSpPr>
        <p:spPr>
          <a:xfrm>
            <a:off x="0" y="0"/>
            <a:ext cx="164592"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2400">
              <a:solidFill>
                <a:prstClr val="white"/>
              </a:solidFill>
            </a:endParaRPr>
          </a:p>
        </p:txBody>
      </p:sp>
      <p:sp>
        <p:nvSpPr>
          <p:cNvPr id="11" name="Rectangle 10"/>
          <p:cNvSpPr/>
          <p:nvPr/>
        </p:nvSpPr>
        <p:spPr bwMode="gray">
          <a:xfrm rot="16200000">
            <a:off x="-1462237" y="5150079"/>
            <a:ext cx="3095719" cy="215444"/>
          </a:xfrm>
          <a:prstGeom prst="rect">
            <a:avLst/>
          </a:prstGeom>
        </p:spPr>
        <p:txBody>
          <a:bodyPr wrap="none">
            <a:spAutoFit/>
          </a:bodyPr>
          <a:lstStyle/>
          <a:p>
            <a:pPr defTabSz="1219108" eaLnBrk="0" fontAlgn="base" hangingPunct="0">
              <a:spcBef>
                <a:spcPct val="50000"/>
              </a:spcBef>
              <a:spcAft>
                <a:spcPct val="0"/>
              </a:spcAft>
            </a:pPr>
            <a:r>
              <a:rPr lang="en-US" sz="800" dirty="0">
                <a:solidFill>
                  <a:srgbClr val="5F5F5F"/>
                </a:solidFill>
                <a:ea typeface="ヒラギノ角ゴ Pro W3" charset="-128"/>
                <a:cs typeface="Calibri"/>
              </a:rPr>
              <a:t>Copyright ©2015 The Nielsen Company. Confidential and proprietary.</a:t>
            </a:r>
          </a:p>
        </p:txBody>
      </p:sp>
      <p:sp>
        <p:nvSpPr>
          <p:cNvPr id="9" name="Title 8"/>
          <p:cNvSpPr>
            <a:spLocks noGrp="1"/>
          </p:cNvSpPr>
          <p:nvPr userDrawn="1">
            <p:ph type="title" hasCustomPrompt="1"/>
          </p:nvPr>
        </p:nvSpPr>
        <p:spPr>
          <a:xfrm>
            <a:off x="300379" y="76201"/>
            <a:ext cx="8156448" cy="571500"/>
          </a:xfrm>
        </p:spPr>
        <p:txBody>
          <a:bodyPr>
            <a:noAutofit/>
          </a:bodyPr>
          <a:lstStyle>
            <a:lvl1pPr>
              <a:defRPr sz="2933" baseline="0">
                <a:solidFill>
                  <a:srgbClr val="009DD9"/>
                </a:solidFill>
              </a:defRPr>
            </a:lvl1pPr>
          </a:lstStyle>
          <a:p>
            <a:r>
              <a:rPr lang="en-US" dirty="0"/>
              <a:t>CLICK TO EDIT MASTER TITLE STYLE</a:t>
            </a:r>
          </a:p>
        </p:txBody>
      </p:sp>
      <p:sp>
        <p:nvSpPr>
          <p:cNvPr id="8" name="Text Placeholder 2"/>
          <p:cNvSpPr>
            <a:spLocks noGrp="1"/>
          </p:cNvSpPr>
          <p:nvPr userDrawn="1">
            <p:ph type="body" idx="13"/>
          </p:nvPr>
        </p:nvSpPr>
        <p:spPr>
          <a:xfrm>
            <a:off x="300380" y="685813"/>
            <a:ext cx="8160323" cy="315119"/>
          </a:xfrm>
        </p:spPr>
        <p:txBody>
          <a:bodyPr wrap="square" tIns="0" bIns="0" anchor="t" anchorCtr="0"/>
          <a:lstStyle>
            <a:lvl1pPr marL="0" indent="0">
              <a:spcBef>
                <a:spcPts val="0"/>
              </a:spcBef>
              <a:buNone/>
              <a:defRPr sz="1600" b="0" baseline="0">
                <a:solidFill>
                  <a:schemeClr val="tx1"/>
                </a:solidFil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5"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17" name="Text Box 17"/>
          <p:cNvSpPr txBox="1">
            <a:spLocks noChangeArrowheads="1"/>
          </p:cNvSpPr>
          <p:nvPr userDrawn="1"/>
        </p:nvSpPr>
        <p:spPr bwMode="auto">
          <a:xfrm>
            <a:off x="8854313" y="6577272"/>
            <a:ext cx="187552" cy="184666"/>
          </a:xfrm>
          <a:prstGeom prst="rect">
            <a:avLst/>
          </a:prstGeom>
          <a:noFill/>
          <a:ln w="9525">
            <a:noFill/>
            <a:miter lim="800000"/>
            <a:headEnd/>
            <a:tailEnd/>
          </a:ln>
          <a:effectLst/>
        </p:spPr>
        <p:txBody>
          <a:bodyPr wrap="none" lIns="0" tIns="0" rIns="0" bIns="0" anchor="ctr" anchorCtr="0">
            <a:spAutoFit/>
          </a:bodyPr>
          <a:lstStyle/>
          <a:p>
            <a:pPr algn="ctr" defTabSz="1219108" eaLnBrk="0" fontAlgn="base" hangingPunct="0">
              <a:spcAft>
                <a:spcPct val="0"/>
              </a:spcAft>
            </a:pPr>
            <a:fld id="{0D7D805D-F6E5-43ED-9D8A-77676030D49C}" type="slidenum">
              <a:rPr lang="en-US" sz="1200">
                <a:solidFill>
                  <a:srgbClr val="009DD9"/>
                </a:solidFill>
                <a:latin typeface="Arial" charset="0"/>
                <a:ea typeface="ヒラギノ角ゴ Pro W3" charset="-128"/>
              </a:rPr>
              <a:pPr algn="ctr" defTabSz="1219108" eaLnBrk="0" fontAlgn="base" hangingPunct="0">
                <a:spcAft>
                  <a:spcPct val="0"/>
                </a:spcAft>
              </a:pPr>
              <a:t>‹#›</a:t>
            </a:fld>
            <a:endParaRPr lang="en-US" sz="1200" dirty="0">
              <a:solidFill>
                <a:srgbClr val="009DD9"/>
              </a:solidFill>
              <a:latin typeface="Arial" charset="0"/>
              <a:ea typeface="ヒラギノ角ゴ Pro W3" charset="-128"/>
            </a:endParaRPr>
          </a:p>
        </p:txBody>
      </p:sp>
      <p:sp>
        <p:nvSpPr>
          <p:cNvPr id="10" name="Text Placeholder 2"/>
          <p:cNvSpPr>
            <a:spLocks noGrp="1"/>
          </p:cNvSpPr>
          <p:nvPr userDrawn="1">
            <p:ph type="body" idx="15"/>
          </p:nvPr>
        </p:nvSpPr>
        <p:spPr>
          <a:xfrm>
            <a:off x="594359" y="6373368"/>
            <a:ext cx="8165592" cy="365760"/>
          </a:xfrm>
        </p:spPr>
        <p:txBody>
          <a:bodyPr wrap="square" tIns="0" bIns="0" anchor="b" anchorCtr="0"/>
          <a:lstStyle>
            <a:lvl1pPr marL="0" indent="0">
              <a:spcBef>
                <a:spcPts val="80"/>
              </a:spcBef>
              <a:buNone/>
              <a:defRPr sz="1067" b="0" baseline="0">
                <a:solidFill>
                  <a:schemeClr val="tx1"/>
                </a:solidFill>
              </a:defRPr>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5" indent="0">
              <a:buNone/>
              <a:defRPr sz="2133" b="1"/>
            </a:lvl7pPr>
            <a:lvl8pPr marL="4266880" indent="0">
              <a:buNone/>
              <a:defRPr sz="2133" b="1"/>
            </a:lvl8pPr>
            <a:lvl9pPr marL="4876435" indent="0">
              <a:buNone/>
              <a:defRPr sz="2133" b="1"/>
            </a:lvl9pPr>
          </a:lstStyle>
          <a:p>
            <a:pPr lvl="0"/>
            <a:r>
              <a:rPr lang="en-US"/>
              <a:t>Click to edit Master text styles</a:t>
            </a:r>
          </a:p>
        </p:txBody>
      </p:sp>
      <p:pic>
        <p:nvPicPr>
          <p:cNvPr id="14" name="Picture 4" descr="Unit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5141" y="6577273"/>
            <a:ext cx="938217" cy="263873"/>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AC52960B-7E83-F743-9A2A-54306B7114C9}" type="slidenum">
              <a:rPr lang="en-US" altLang="en-US"/>
              <a:pPr>
                <a:defRPr/>
              </a:pPr>
              <a:t>‹#›</a:t>
            </a:fld>
            <a:endParaRPr lang="en-US" altLang="en-US"/>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41ED160-C59A-4F5F-91AA-0374F5198181}" type="datetimeFigureOut">
              <a:rPr lang="en-US" altLang="en-US"/>
              <a:pPr/>
              <a:t>3/27/18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0A3B23E-E8FD-402B-B8E7-1785C273793F}" type="slidenum">
              <a:rPr lang="en-US" altLang="en-US"/>
              <a:pPr/>
              <a:t>‹#›</a:t>
            </a:fld>
            <a:endParaRPr lang="en-US" altLang="en-US"/>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8085" y="1624013"/>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7EC8CC4-B7AE-4B19-B555-7EE8793C0BB8}" type="datetimeFigureOut">
              <a:rPr lang="en-US" altLang="en-US"/>
              <a:pPr/>
              <a:t>3/27/18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86EEE18-30BB-4028-A6DF-BD1FFADB5F81}" type="slidenum">
              <a:rPr lang="en-US" altLang="en-US"/>
              <a:pPr/>
              <a:t>‹#›</a:t>
            </a:fld>
            <a:endParaRPr lang="en-US" altLang="en-US"/>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E932736-A8A6-436B-9E37-3396F7914B4A}" type="datetimeFigureOut">
              <a:rPr lang="en-US" altLang="en-US"/>
              <a:pPr/>
              <a:t>3/27/18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131C8AE-0C2D-4815-A55E-FBC3786C46DD}" type="slidenum">
              <a:rPr lang="en-US" altLang="en-US"/>
              <a:pPr/>
              <a:t>‹#›</a:t>
            </a:fld>
            <a:endParaRPr lang="en-US" altLang="en-US"/>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62B50E6-A87C-4CFE-97E4-A9DC9D621597}" type="datetimeFigureOut">
              <a:rPr lang="en-US" altLang="en-US"/>
              <a:pPr/>
              <a:t>3/27/18</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EEEA32CB-BDD8-47E0-AC0E-F40019E83B8A}" type="slidenum">
              <a:rPr lang="en-US" altLang="en-US"/>
              <a:pPr/>
              <a:t>‹#›</a:t>
            </a:fld>
            <a:endParaRPr lang="en-US" altLang="en-US"/>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DC2BD87-4A2C-4D81-8763-A0EE6E71220A}" type="datetimeFigureOut">
              <a:rPr lang="en-US" altLang="en-US"/>
              <a:pPr/>
              <a:t>3/27/18</a:t>
            </a:fld>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F984B526-775A-4D8C-8AD3-4D0AD557BB6E}" type="slidenum">
              <a:rPr lang="en-US" altLang="en-US"/>
              <a:pPr/>
              <a:t>‹#›</a:t>
            </a:fld>
            <a:endParaRPr lang="en-US" altLang="en-US"/>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8868091-7389-4A4E-8304-AEF0BAB6D0EC}" type="datetimeFigureOut">
              <a:rPr lang="en-US" altLang="en-US"/>
              <a:pPr/>
              <a:t>3/27/18</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40B0C30B-AC51-4987-B8B2-3EB20FADC52B}" type="slidenum">
              <a:rPr lang="en-US" altLang="en-US"/>
              <a:pPr/>
              <a:t>‹#›</a:t>
            </a:fld>
            <a:endParaRPr lang="en-US" altLang="en-US"/>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2B3DBFD-FBA0-440C-A052-80C5CE6B416A}" type="datetimeFigureOut">
              <a:rPr lang="en-US" altLang="en-US"/>
              <a:pPr/>
              <a:t>3/27/18</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2F03CEF2-0266-4A00-95EE-DEFEED59133A}" type="slidenum">
              <a:rPr lang="en-US" altLang="en-US"/>
              <a:pPr/>
              <a:t>‹#›</a:t>
            </a:fld>
            <a:endParaRPr lang="en-US" altLang="en-US"/>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3A2DD89-2835-4B84-8A8A-2FDC66F62DAF}" type="datetimeFigureOut">
              <a:rPr lang="en-US" altLang="en-US"/>
              <a:pPr/>
              <a:t>3/27/18</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C8E420E1-E1D5-44F7-9EA0-B812C227662D}" type="slidenum">
              <a:rPr lang="en-US" altLang="en-US"/>
              <a:pPr/>
              <a:t>‹#›</a:t>
            </a:fld>
            <a:endParaRPr lang="en-US" alt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4495800" y="1447800"/>
            <a:ext cx="3962400" cy="685800"/>
          </a:xfrm>
          <a:prstGeom prst="rect">
            <a:avLst/>
          </a:prstGeom>
          <a:solidFill>
            <a:srgbClr val="D700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81000" y="1447800"/>
            <a:ext cx="3962400" cy="685800"/>
          </a:xfrm>
          <a:prstGeom prst="rect">
            <a:avLst/>
          </a:prstGeom>
          <a:solidFill>
            <a:srgbClr val="0822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733800" cy="639762"/>
          </a:xfrm>
        </p:spPr>
        <p:txBody>
          <a:bodyPr anchor="b">
            <a:noAutofit/>
          </a:bodyPr>
          <a:lstStyle>
            <a:lvl1pPr marL="0" indent="0" algn="ctr">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10000" cy="3951288"/>
          </a:xfrm>
        </p:spPr>
        <p:txBody>
          <a:bodyPr/>
          <a:lstStyle>
            <a:lvl1pPr marL="225425" indent="-225425">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3660775" cy="639762"/>
          </a:xfrm>
        </p:spPr>
        <p:txBody>
          <a:bodyPr anchor="b"/>
          <a:lstStyle>
            <a:lvl1pPr marL="0" indent="0" algn="ctr">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225425" indent="-225425">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3/27/18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8E9A073-3467-45F6-A348-58E367D0181E}" type="datetimeFigureOut">
              <a:rPr lang="en-US" altLang="en-US"/>
              <a:pPr/>
              <a:t>3/27/18</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3DD2A023-0A90-4403-9B9A-8A6AC2308C49}" type="slidenum">
              <a:rPr lang="en-US" altLang="en-US"/>
              <a:pPr/>
              <a:t>‹#›</a:t>
            </a:fld>
            <a:endParaRPr lang="en-US" altLang="en-US"/>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7278DEA-CB99-421E-ADA5-48AAC7DCD379}" type="datetimeFigureOut">
              <a:rPr lang="en-US" altLang="en-US"/>
              <a:pPr/>
              <a:t>3/27/18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BB0E7A-7EEE-439C-B9B9-32465A080B9B}" type="slidenum">
              <a:rPr lang="en-US" altLang="en-US"/>
              <a:pPr/>
              <a:t>‹#›</a:t>
            </a:fld>
            <a:endParaRPr lang="en-US" altLang="en-US"/>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CF9243-25CA-412B-9F94-DAA88EA36CFF}" type="datetimeFigureOut">
              <a:rPr lang="en-US" altLang="en-US"/>
              <a:pPr/>
              <a:t>3/27/18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9F97A22-1C4D-4B41-B0D6-45DB0EAB5C2A}" type="slidenum">
              <a:rPr lang="en-US" altLang="en-US"/>
              <a:pPr/>
              <a:t>‹#›</a:t>
            </a:fld>
            <a:endParaRPr lang="en-US" alt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3/27/18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3/27/18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3/27/18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6.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theme" Target="../theme/theme5.xml"/><Relationship Id="rId6" Type="http://schemas.openxmlformats.org/officeDocument/2006/relationships/image" Target="../media/image4.png"/><Relationship Id="rId7" Type="http://schemas.openxmlformats.org/officeDocument/2006/relationships/image" Target="../media/image6.pn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theme" Target="../theme/theme6.xml"/><Relationship Id="rId8" Type="http://schemas.openxmlformats.org/officeDocument/2006/relationships/image" Target="../media/image4.png"/><Relationship Id="rId9" Type="http://schemas.openxmlformats.org/officeDocument/2006/relationships/image" Target="../media/image6.png"/><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theme" Target="../theme/theme7.xml"/><Relationship Id="rId6" Type="http://schemas.openxmlformats.org/officeDocument/2006/relationships/image" Target="../media/image4.png"/><Relationship Id="rId7" Type="http://schemas.openxmlformats.org/officeDocument/2006/relationships/image" Target="../media/image8.png"/><Relationship Id="rId1" Type="http://schemas.openxmlformats.org/officeDocument/2006/relationships/slideLayout" Target="../slideLayouts/slideLayout37.xml"/><Relationship Id="rId2"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theme" Target="../theme/theme8.xml"/><Relationship Id="rId13" Type="http://schemas.openxmlformats.org/officeDocument/2006/relationships/image" Target="../media/image4.png"/><Relationship Id="rId14" Type="http://schemas.openxmlformats.org/officeDocument/2006/relationships/image" Target="../media/image8.pn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theme" Target="../theme/theme9.xml"/><Relationship Id="rId13" Type="http://schemas.openxmlformats.org/officeDocument/2006/relationships/image" Target="../media/image10.png"/><Relationship Id="rId14" Type="http://schemas.openxmlformats.org/officeDocument/2006/relationships/image" Target="../media/image11.jpeg"/><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52400"/>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417637"/>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pic>
        <p:nvPicPr>
          <p:cNvPr id="7" name="Picture 6" descr="AYAHNRC2_Type.jp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62800" y="5834901"/>
            <a:ext cx="1765300" cy="870699"/>
          </a:xfrm>
          <a:prstGeom prst="rect">
            <a:avLst/>
          </a:prstGeom>
        </p:spPr>
      </p:pic>
      <p:cxnSp>
        <p:nvCxnSpPr>
          <p:cNvPr id="9" name="Straight Connector 8"/>
          <p:cNvCxnSpPr/>
          <p:nvPr userDrawn="1"/>
        </p:nvCxnSpPr>
        <p:spPr>
          <a:xfrm flipV="1">
            <a:off x="8686800" y="922338"/>
            <a:ext cx="0" cy="4792662"/>
          </a:xfrm>
          <a:prstGeom prst="line">
            <a:avLst/>
          </a:prstGeom>
          <a:ln w="19050" cmpd="sng">
            <a:solidFill>
              <a:srgbClr val="EEA82F"/>
            </a:solidFill>
          </a:ln>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rot="19800000">
            <a:off x="8576237" y="720163"/>
            <a:ext cx="228600" cy="228600"/>
          </a:xfrm>
          <a:prstGeom prst="ellipse">
            <a:avLst/>
          </a:prstGeom>
          <a:solidFill>
            <a:srgbClr val="EEA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609600" y="6393326"/>
            <a:ext cx="6629400" cy="7474"/>
          </a:xfrm>
          <a:prstGeom prst="line">
            <a:avLst/>
          </a:prstGeom>
          <a:ln w="38100" cmpd="sng">
            <a:solidFill>
              <a:srgbClr val="EEA82F"/>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rot="19800000">
            <a:off x="422837" y="6282763"/>
            <a:ext cx="228600" cy="228600"/>
          </a:xfrm>
          <a:prstGeom prst="ellipse">
            <a:avLst/>
          </a:prstGeom>
          <a:solidFill>
            <a:srgbClr val="EEA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spcBef>
          <a:spcPct val="0"/>
        </a:spcBef>
        <a:buNone/>
        <a:defRPr sz="3600" kern="1200">
          <a:solidFill>
            <a:srgbClr val="2B9AAA"/>
          </a:solidFill>
          <a:latin typeface="Arial Black"/>
          <a:ea typeface="+mj-ea"/>
          <a:cs typeface="Arial Black"/>
        </a:defRPr>
      </a:lvl1pPr>
    </p:titleStyle>
    <p:bodyStyle>
      <a:lvl1pPr marL="342900" indent="-342900" algn="l" defTabSz="914400" rtl="0" eaLnBrk="1" latinLnBrk="0" hangingPunct="1">
        <a:lnSpc>
          <a:spcPct val="90000"/>
        </a:lnSpc>
        <a:spcBef>
          <a:spcPts val="400"/>
        </a:spcBef>
        <a:spcAft>
          <a:spcPts val="600"/>
        </a:spcAft>
        <a:buClr>
          <a:srgbClr val="D70019"/>
        </a:buClr>
        <a:buSzPct val="130000"/>
        <a:buFont typeface="Arial"/>
        <a:buChar char="•"/>
        <a:defRPr sz="3200" b="1" i="0" kern="1200">
          <a:solidFill>
            <a:srgbClr val="08223F"/>
          </a:solidFill>
          <a:latin typeface="Arial"/>
          <a:ea typeface="+mn-ea"/>
          <a:cs typeface="Arial"/>
        </a:defRPr>
      </a:lvl1pPr>
      <a:lvl2pPr marL="742950" indent="-285750" algn="l" defTabSz="914400" rtl="0" eaLnBrk="1" latinLnBrk="0" hangingPunct="1">
        <a:lnSpc>
          <a:spcPct val="85000"/>
        </a:lnSpc>
        <a:spcBef>
          <a:spcPts val="300"/>
        </a:spcBef>
        <a:spcAft>
          <a:spcPts val="600"/>
        </a:spcAft>
        <a:buSzPct val="130000"/>
        <a:buFont typeface="Arial"/>
        <a:buChar char="•"/>
        <a:defRPr sz="2800" b="1" i="0" kern="1200">
          <a:solidFill>
            <a:srgbClr val="08223F"/>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b="1" i="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F5ACE-5D88-7843-9922-4053CEB5C4E3}" type="datetimeFigureOut">
              <a:rPr lang="en-US" smtClean="0"/>
              <a:pPr/>
              <a:t>3/27/18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2019902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12"/>
          <p:cNvSpPr>
            <a:spLocks noGrp="1"/>
          </p:cNvSpPr>
          <p:nvPr>
            <p:ph type="body" idx="1"/>
          </p:nvPr>
        </p:nvSpPr>
        <p:spPr bwMode="auto">
          <a:xfrm>
            <a:off x="612775" y="1404938"/>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dirty="0" smtClean="0">
                <a:solidFill>
                  <a:srgbClr val="8B8178"/>
                </a:solidFill>
              </a:rPr>
              <a:t>September 3, 2013</a:t>
            </a:r>
            <a:endParaRPr lang="en-US" b="1" dirty="0">
              <a:solidFill>
                <a:srgbClr val="8B8178"/>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dirty="0" smtClean="0">
                <a:solidFill>
                  <a:srgbClr val="8B8178"/>
                </a:solidFill>
              </a:rPr>
              <a:t>NIPN Learning Community Webinar  </a:t>
            </a:r>
            <a:endParaRPr lang="en-US" b="1" dirty="0">
              <a:solidFill>
                <a:srgbClr val="8B8178"/>
              </a:solidFill>
            </a:endParaRPr>
          </a:p>
        </p:txBody>
      </p:sp>
      <p:sp>
        <p:nvSpPr>
          <p:cNvPr id="7" name="Rectangle 6"/>
          <p:cNvSpPr/>
          <p:nvPr/>
        </p:nvSpPr>
        <p:spPr bwMode="white">
          <a:xfrm>
            <a:off x="0" y="1235075"/>
            <a:ext cx="9144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dirty="0">
              <a:solidFill>
                <a:prstClr val="white"/>
              </a:solidFill>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dirty="0">
              <a:solidFill>
                <a:prstClr val="white"/>
              </a:solidFill>
            </a:endParaRPr>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dirty="0">
              <a:solidFill>
                <a:prstClr val="white"/>
              </a:solidFill>
            </a:endParaRPr>
          </a:p>
        </p:txBody>
      </p:sp>
      <p:sp>
        <p:nvSpPr>
          <p:cNvPr id="10" name="Slide Number Placeholder 3"/>
          <p:cNvSpPr>
            <a:spLocks noGrp="1"/>
          </p:cNvSpPr>
          <p:nvPr>
            <p:ph type="sldNum" sz="quarter" idx="4"/>
          </p:nvPr>
        </p:nvSpPr>
        <p:spPr>
          <a:xfrm>
            <a:off x="8229600" y="6248400"/>
            <a:ext cx="5334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pPr fontAlgn="base">
              <a:spcBef>
                <a:spcPct val="0"/>
              </a:spcBef>
              <a:spcAft>
                <a:spcPct val="0"/>
              </a:spcAft>
            </a:pPr>
            <a:fld id="{38702C3F-D7FF-449C-9C1A-2234F31883AC}" type="slidenum">
              <a:rPr lang="en-US" altLang="en-US" sz="1400" b="1">
                <a:solidFill>
                  <a:srgbClr val="8B8178"/>
                </a:solidFill>
                <a:cs typeface="Arial" charset="0"/>
              </a:rPr>
              <a:pPr fontAlgn="base">
                <a:spcBef>
                  <a:spcPct val="0"/>
                </a:spcBef>
                <a:spcAft>
                  <a:spcPct val="0"/>
                </a:spcAft>
              </a:pPr>
              <a:t>‹#›</a:t>
            </a:fld>
            <a:endParaRPr lang="en-US" altLang="en-US" sz="1400" b="1" dirty="0">
              <a:solidFill>
                <a:srgbClr val="8B8178"/>
              </a:solidFill>
              <a:cs typeface="Arial" charset="0"/>
            </a:endParaRPr>
          </a:p>
        </p:txBody>
      </p:sp>
      <p:cxnSp>
        <p:nvCxnSpPr>
          <p:cNvPr id="4" name="Straight Connector 3"/>
          <p:cNvCxnSpPr/>
          <p:nvPr userDrawn="1"/>
        </p:nvCxnSpPr>
        <p:spPr>
          <a:xfrm>
            <a:off x="609600" y="6248400"/>
            <a:ext cx="8153400" cy="793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6557373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0" fontAlgn="base" hangingPunct="0">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0" fontAlgn="base" hangingPunct="0">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092200" y="4219575"/>
            <a:ext cx="6835775" cy="949325"/>
          </a:xfrm>
          <a:prstGeom prst="rect">
            <a:avLst/>
          </a:prstGeom>
          <a:noFill/>
          <a:ln>
            <a:noFill/>
          </a:ln>
          <a:effectLst>
            <a:outerShdw blurRad="63500" dist="1435100" sx="135001" sy="135001" algn="ctr" rotWithShape="0">
              <a:srgbClr val="000000">
                <a:alpha val="7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Footer Placeholder 4"/>
          <p:cNvSpPr>
            <a:spLocks noGrp="1"/>
          </p:cNvSpPr>
          <p:nvPr>
            <p:ph type="ftr" sz="quarter" idx="3"/>
          </p:nvPr>
        </p:nvSpPr>
        <p:spPr>
          <a:xfrm>
            <a:off x="3378200" y="6394450"/>
            <a:ext cx="41576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FFFFFF"/>
                </a:solidFill>
                <a:latin typeface="Trebuchet MS" charset="0"/>
                <a:ea typeface="ヒラギノ角ゴ Pro W3" charset="0"/>
                <a:cs typeface="ヒラギノ角ゴ Pro W3" charset="0"/>
              </a:defRPr>
            </a:lvl1pPr>
          </a:lstStyle>
          <a:p>
            <a:pPr defTabSz="457200" fontAlgn="base">
              <a:spcBef>
                <a:spcPct val="0"/>
              </a:spcBef>
              <a:spcAft>
                <a:spcPct val="0"/>
              </a:spcAft>
              <a:defRPr/>
            </a:pPr>
            <a:endParaRPr lang="en-US"/>
          </a:p>
        </p:txBody>
      </p:sp>
      <p:sp>
        <p:nvSpPr>
          <p:cNvPr id="12" name="Slide Number Placeholder 5"/>
          <p:cNvSpPr>
            <a:spLocks noGrp="1"/>
          </p:cNvSpPr>
          <p:nvPr>
            <p:ph type="sldNum" sz="quarter" idx="4"/>
          </p:nvPr>
        </p:nvSpPr>
        <p:spPr>
          <a:xfrm>
            <a:off x="7345363" y="6394450"/>
            <a:ext cx="15716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900">
                <a:solidFill>
                  <a:srgbClr val="FFFFFF"/>
                </a:solidFill>
                <a:latin typeface="Trebuchet MS" charset="0"/>
              </a:defRPr>
            </a:lvl1pPr>
          </a:lstStyle>
          <a:p>
            <a:pPr defTabSz="457200" fontAlgn="base">
              <a:spcBef>
                <a:spcPct val="0"/>
              </a:spcBef>
              <a:spcAft>
                <a:spcPct val="0"/>
              </a:spcAft>
              <a:defRPr/>
            </a:pPr>
            <a:fld id="{7CF413F2-F345-0B4A-9198-86D536B2678A}" type="slidenum">
              <a:rPr lang="en-US" altLang="en-US">
                <a:ea typeface="ヒラギノ角ゴ Pro W3" charset="-128"/>
              </a:rPr>
              <a:pPr defTabSz="457200" fontAlgn="base">
                <a:spcBef>
                  <a:spcPct val="0"/>
                </a:spcBef>
                <a:spcAft>
                  <a:spcPct val="0"/>
                </a:spcAft>
                <a:defRPr/>
              </a:pPr>
              <a:t>‹#›</a:t>
            </a:fld>
            <a:endParaRPr lang="en-US" altLang="en-US">
              <a:ea typeface="ヒラギノ角ゴ Pro W3" charset="-128"/>
            </a:endParaRPr>
          </a:p>
        </p:txBody>
      </p:sp>
      <p:pic>
        <p:nvPicPr>
          <p:cNvPr id="9221" name="Picture 9" descr="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89263" y="1323975"/>
            <a:ext cx="307022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5109"/>
      </p:ext>
    </p:extLst>
  </p:cSld>
  <p:clrMap bg1="dk1" tx1="lt1" bg2="dk2" tx2="lt2" accent1="accent1" accent2="accent2" accent3="accent3" accent4="accent4" accent5="accent5" accent6="accent6" hlink="hlink" folHlink="folHlink"/>
  <p:sldLayoutIdLst>
    <p:sldLayoutId id="2147483677" r:id="rId1"/>
  </p:sldLayoutIdLst>
  <p:hf hdr="0" dt="0"/>
  <p:txStyles>
    <p:titleStyle>
      <a:lvl1pPr algn="ctr" defTabSz="457200" rtl="0" eaLnBrk="0" fontAlgn="base" hangingPunct="0">
        <a:spcBef>
          <a:spcPct val="0"/>
        </a:spcBef>
        <a:spcAft>
          <a:spcPct val="0"/>
        </a:spcAft>
        <a:defRPr b="1" i="1" kern="1200">
          <a:solidFill>
            <a:srgbClr val="2E3192"/>
          </a:solidFill>
          <a:latin typeface="Trebuchet MS"/>
          <a:ea typeface="ヒラギノ角ゴ Pro W3" charset="0"/>
          <a:cs typeface="Trebuchet MS"/>
        </a:defRPr>
      </a:lvl1pPr>
      <a:lvl2pPr algn="ctr" defTabSz="457200" rtl="0" eaLnBrk="0" fontAlgn="base" hangingPunct="0">
        <a:spcBef>
          <a:spcPct val="0"/>
        </a:spcBef>
        <a:spcAft>
          <a:spcPct val="0"/>
        </a:spcAft>
        <a:defRPr b="1" i="1">
          <a:solidFill>
            <a:srgbClr val="2E3192"/>
          </a:solidFill>
          <a:latin typeface="Trebuchet MS" charset="0"/>
          <a:ea typeface="ヒラギノ角ゴ Pro W3" charset="0"/>
          <a:cs typeface="Trebuchet MS" pitchFamily="34" charset="0"/>
        </a:defRPr>
      </a:lvl2pPr>
      <a:lvl3pPr algn="ctr" defTabSz="457200" rtl="0" eaLnBrk="0" fontAlgn="base" hangingPunct="0">
        <a:spcBef>
          <a:spcPct val="0"/>
        </a:spcBef>
        <a:spcAft>
          <a:spcPct val="0"/>
        </a:spcAft>
        <a:defRPr b="1" i="1">
          <a:solidFill>
            <a:srgbClr val="2E3192"/>
          </a:solidFill>
          <a:latin typeface="Trebuchet MS" charset="0"/>
          <a:ea typeface="ヒラギノ角ゴ Pro W3" charset="0"/>
          <a:cs typeface="Trebuchet MS" pitchFamily="34" charset="0"/>
        </a:defRPr>
      </a:lvl3pPr>
      <a:lvl4pPr algn="ctr" defTabSz="457200" rtl="0" eaLnBrk="0" fontAlgn="base" hangingPunct="0">
        <a:spcBef>
          <a:spcPct val="0"/>
        </a:spcBef>
        <a:spcAft>
          <a:spcPct val="0"/>
        </a:spcAft>
        <a:defRPr b="1" i="1">
          <a:solidFill>
            <a:srgbClr val="2E3192"/>
          </a:solidFill>
          <a:latin typeface="Trebuchet MS" charset="0"/>
          <a:ea typeface="ヒラギノ角ゴ Pro W3" charset="0"/>
          <a:cs typeface="Trebuchet MS" pitchFamily="34" charset="0"/>
        </a:defRPr>
      </a:lvl4pPr>
      <a:lvl5pPr algn="ctr" defTabSz="457200" rtl="0" eaLnBrk="0" fontAlgn="base" hangingPunct="0">
        <a:spcBef>
          <a:spcPct val="0"/>
        </a:spcBef>
        <a:spcAft>
          <a:spcPct val="0"/>
        </a:spcAft>
        <a:defRPr b="1" i="1">
          <a:solidFill>
            <a:srgbClr val="2E3192"/>
          </a:solidFill>
          <a:latin typeface="Trebuchet MS" charset="0"/>
          <a:ea typeface="ヒラギノ角ゴ Pro W3" charset="0"/>
          <a:cs typeface="Trebuchet MS" pitchFamily="34" charset="0"/>
        </a:defRPr>
      </a:lvl5pPr>
      <a:lvl6pPr marL="457200" algn="l" defTabSz="457200" rtl="0" fontAlgn="base">
        <a:spcBef>
          <a:spcPct val="0"/>
        </a:spcBef>
        <a:spcAft>
          <a:spcPct val="0"/>
        </a:spcAft>
        <a:defRPr sz="3200">
          <a:solidFill>
            <a:srgbClr val="A1D078"/>
          </a:solidFill>
          <a:latin typeface="Arial" charset="0"/>
          <a:cs typeface="Arial" charset="0"/>
        </a:defRPr>
      </a:lvl6pPr>
      <a:lvl7pPr marL="914400" algn="l" defTabSz="457200" rtl="0" fontAlgn="base">
        <a:spcBef>
          <a:spcPct val="0"/>
        </a:spcBef>
        <a:spcAft>
          <a:spcPct val="0"/>
        </a:spcAft>
        <a:defRPr sz="3200">
          <a:solidFill>
            <a:srgbClr val="A1D078"/>
          </a:solidFill>
          <a:latin typeface="Arial" charset="0"/>
          <a:cs typeface="Arial" charset="0"/>
        </a:defRPr>
      </a:lvl7pPr>
      <a:lvl8pPr marL="1371600" algn="l" defTabSz="457200" rtl="0" fontAlgn="base">
        <a:spcBef>
          <a:spcPct val="0"/>
        </a:spcBef>
        <a:spcAft>
          <a:spcPct val="0"/>
        </a:spcAft>
        <a:defRPr sz="3200">
          <a:solidFill>
            <a:srgbClr val="A1D078"/>
          </a:solidFill>
          <a:latin typeface="Arial" charset="0"/>
          <a:cs typeface="Arial" charset="0"/>
        </a:defRPr>
      </a:lvl8pPr>
      <a:lvl9pPr marL="1828800" algn="l" defTabSz="457200" rtl="0" fontAlgn="base">
        <a:spcBef>
          <a:spcPct val="0"/>
        </a:spcBef>
        <a:spcAft>
          <a:spcPct val="0"/>
        </a:spcAft>
        <a:defRPr sz="3200">
          <a:solidFill>
            <a:srgbClr val="A1D078"/>
          </a:solidFill>
          <a:latin typeface="Arial" charset="0"/>
          <a:cs typeface="Arial" charset="0"/>
        </a:defRPr>
      </a:lvl9pPr>
    </p:titleStyle>
    <p:bodyStyle>
      <a:lvl1pPr marL="342900" indent="-342900" algn="l" defTabSz="457200" rtl="0" eaLnBrk="0" fontAlgn="base" hangingPunct="0">
        <a:spcBef>
          <a:spcPct val="20000"/>
        </a:spcBef>
        <a:spcAft>
          <a:spcPts val="600"/>
        </a:spcAft>
        <a:buClr>
          <a:schemeClr val="accent2"/>
        </a:buClr>
        <a:defRPr sz="2400" kern="1200">
          <a:solidFill>
            <a:srgbClr val="FFFFFF"/>
          </a:solidFill>
          <a:latin typeface="Trebuchet MS"/>
          <a:ea typeface="ヒラギノ角ゴ Pro W3" charset="0"/>
          <a:cs typeface="Trebuchet MS"/>
        </a:defRPr>
      </a:lvl1pPr>
      <a:lvl2pPr marL="287338" indent="-168275" algn="l" defTabSz="457200" rtl="0" eaLnBrk="0" fontAlgn="base" hangingPunct="0">
        <a:spcBef>
          <a:spcPct val="20000"/>
        </a:spcBef>
        <a:spcAft>
          <a:spcPts val="600"/>
        </a:spcAft>
        <a:buClr>
          <a:schemeClr val="accent2"/>
        </a:buClr>
        <a:buFont typeface="Arial" charset="0"/>
        <a:buChar char="•"/>
        <a:defRPr kern="1200">
          <a:solidFill>
            <a:srgbClr val="FFFFFF"/>
          </a:solidFill>
          <a:latin typeface="Trebuchet MS"/>
          <a:ea typeface="Arial" charset="0"/>
          <a:cs typeface="Trebuchet MS"/>
        </a:defRPr>
      </a:lvl2pPr>
      <a:lvl3pPr marL="568325" indent="-220663" algn="l" defTabSz="457200" rtl="0" eaLnBrk="0" fontAlgn="base" hangingPunct="0">
        <a:spcBef>
          <a:spcPct val="20000"/>
        </a:spcBef>
        <a:spcAft>
          <a:spcPts val="600"/>
        </a:spcAft>
        <a:buClr>
          <a:schemeClr val="accent2"/>
        </a:buClr>
        <a:buFont typeface="Lucida Grande" charset="0"/>
        <a:buChar char="−"/>
        <a:defRPr sz="1600" kern="1200">
          <a:solidFill>
            <a:srgbClr val="FFFFFF"/>
          </a:solidFill>
          <a:latin typeface="Trebuchet MS"/>
          <a:ea typeface="Arial" charset="0"/>
          <a:cs typeface="Trebuchet MS"/>
        </a:defRPr>
      </a:lvl3pPr>
      <a:lvl4pPr marL="687388" indent="-171450" algn="l" defTabSz="457200" rtl="0" eaLnBrk="0" fontAlgn="base" hangingPunct="0">
        <a:spcBef>
          <a:spcPct val="20000"/>
        </a:spcBef>
        <a:spcAft>
          <a:spcPts val="600"/>
        </a:spcAft>
        <a:buClr>
          <a:schemeClr val="accent2"/>
        </a:buClr>
        <a:buFont typeface="Wingdings" charset="2"/>
        <a:buChar char="§"/>
        <a:defRPr sz="1400" kern="1200">
          <a:solidFill>
            <a:srgbClr val="FFFFFF"/>
          </a:solidFill>
          <a:latin typeface="Trebuchet MS"/>
          <a:ea typeface="Arial" charset="0"/>
          <a:cs typeface="Trebuchet MS"/>
        </a:defRPr>
      </a:lvl4pPr>
      <a:lvl5pPr marL="915988" indent="-171450" algn="l" defTabSz="457200" rtl="0" eaLnBrk="0" fontAlgn="base" hangingPunct="0">
        <a:spcBef>
          <a:spcPct val="20000"/>
        </a:spcBef>
        <a:spcAft>
          <a:spcPts val="600"/>
        </a:spcAft>
        <a:buClr>
          <a:schemeClr val="accent2"/>
        </a:buClr>
        <a:buFont typeface="Courier New" charset="0"/>
        <a:buChar char="o"/>
        <a:defRPr sz="1400" kern="1200">
          <a:solidFill>
            <a:srgbClr val="FFFFFF"/>
          </a:solidFill>
          <a:latin typeface="Trebuchet MS"/>
          <a:ea typeface="Arial"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1266" name="Text Placeholder 2"/>
          <p:cNvSpPr>
            <a:spLocks noGrp="1"/>
          </p:cNvSpPr>
          <p:nvPr>
            <p:ph type="body" idx="1"/>
          </p:nvPr>
        </p:nvSpPr>
        <p:spPr bwMode="auto">
          <a:xfrm>
            <a:off x="1098550" y="1611313"/>
            <a:ext cx="7164388"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7" name="Title Placeholder 1"/>
          <p:cNvSpPr>
            <a:spLocks noGrp="1"/>
          </p:cNvSpPr>
          <p:nvPr>
            <p:ph type="title"/>
          </p:nvPr>
        </p:nvSpPr>
        <p:spPr bwMode="auto">
          <a:xfrm>
            <a:off x="1098550" y="106363"/>
            <a:ext cx="6834188" cy="1011237"/>
          </a:xfrm>
          <a:prstGeom prst="rect">
            <a:avLst/>
          </a:prstGeom>
          <a:noFill/>
          <a:ln>
            <a:noFill/>
          </a:ln>
          <a:effectLst>
            <a:outerShdw blurRad="63500" dist="1435100" sx="135001" sy="135001" algn="ctr" rotWithShape="0">
              <a:srgbClr val="000000">
                <a:alpha val="7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 name="Footer Placeholder 4"/>
          <p:cNvSpPr>
            <a:spLocks noGrp="1"/>
          </p:cNvSpPr>
          <p:nvPr>
            <p:ph type="ftr" sz="quarter" idx="3"/>
          </p:nvPr>
        </p:nvSpPr>
        <p:spPr>
          <a:xfrm>
            <a:off x="3327400" y="6394450"/>
            <a:ext cx="41576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FFFFFF"/>
                </a:solidFill>
                <a:latin typeface="Trebuchet MS" charset="0"/>
                <a:ea typeface="ヒラギノ角ゴ Pro W3" charset="0"/>
                <a:cs typeface="ヒラギノ角ゴ Pro W3" charset="0"/>
              </a:defRPr>
            </a:lvl1pPr>
          </a:lstStyle>
          <a:p>
            <a:pPr defTabSz="457200" fontAlgn="base">
              <a:spcBef>
                <a:spcPct val="0"/>
              </a:spcBef>
              <a:spcAft>
                <a:spcPct val="0"/>
              </a:spcAft>
              <a:defRPr/>
            </a:pPr>
            <a:endParaRPr lang="en-US"/>
          </a:p>
        </p:txBody>
      </p:sp>
      <p:sp>
        <p:nvSpPr>
          <p:cNvPr id="12" name="Slide Number Placeholder 5"/>
          <p:cNvSpPr>
            <a:spLocks noGrp="1"/>
          </p:cNvSpPr>
          <p:nvPr>
            <p:ph type="sldNum" sz="quarter" idx="4"/>
          </p:nvPr>
        </p:nvSpPr>
        <p:spPr>
          <a:xfrm>
            <a:off x="7345363" y="6394450"/>
            <a:ext cx="15716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900">
                <a:solidFill>
                  <a:srgbClr val="FFFFFF"/>
                </a:solidFill>
                <a:latin typeface="Trebuchet MS" charset="0"/>
              </a:defRPr>
            </a:lvl1pPr>
          </a:lstStyle>
          <a:p>
            <a:pPr defTabSz="457200" fontAlgn="base">
              <a:spcBef>
                <a:spcPct val="0"/>
              </a:spcBef>
              <a:spcAft>
                <a:spcPct val="0"/>
              </a:spcAft>
              <a:defRPr/>
            </a:pPr>
            <a:fld id="{4D0F4D31-D49F-3541-8BB3-44399082007C}" type="slidenum">
              <a:rPr lang="en-US" altLang="en-US">
                <a:ea typeface="ヒラギノ角ゴ Pro W3" charset="-128"/>
              </a:rPr>
              <a:pPr defTabSz="457200" fontAlgn="base">
                <a:spcBef>
                  <a:spcPct val="0"/>
                </a:spcBef>
                <a:spcAft>
                  <a:spcPct val="0"/>
                </a:spcAft>
                <a:defRPr/>
              </a:pPr>
              <a:t>‹#›</a:t>
            </a:fld>
            <a:endParaRPr lang="en-US" altLang="en-US">
              <a:ea typeface="ヒラギノ角ゴ Pro W3" charset="-128"/>
            </a:endParaRPr>
          </a:p>
        </p:txBody>
      </p:sp>
      <p:pic>
        <p:nvPicPr>
          <p:cNvPr id="11270" name="Picture 1" descr="symbol.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9563" y="520700"/>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0889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dt="0"/>
  <p:txStyles>
    <p:titleStyle>
      <a:lvl1pPr algn="l" defTabSz="457200" rtl="0" eaLnBrk="0" fontAlgn="base" hangingPunct="0">
        <a:spcBef>
          <a:spcPct val="0"/>
        </a:spcBef>
        <a:spcAft>
          <a:spcPct val="0"/>
        </a:spcAft>
        <a:defRPr sz="2800" kern="1200">
          <a:solidFill>
            <a:schemeClr val="tx1"/>
          </a:solidFill>
          <a:latin typeface="Trebuchet MS"/>
          <a:ea typeface="ヒラギノ角ゴ Pro W3" charset="0"/>
          <a:cs typeface="Trebuchet MS"/>
        </a:defRPr>
      </a:lvl1pPr>
      <a:lvl2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2pPr>
      <a:lvl3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3pPr>
      <a:lvl4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4pPr>
      <a:lvl5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5pPr>
      <a:lvl6pPr marL="457200" algn="l" defTabSz="457200" rtl="0" fontAlgn="base">
        <a:spcBef>
          <a:spcPct val="0"/>
        </a:spcBef>
        <a:spcAft>
          <a:spcPct val="0"/>
        </a:spcAft>
        <a:defRPr sz="3200">
          <a:solidFill>
            <a:srgbClr val="A1D078"/>
          </a:solidFill>
          <a:latin typeface="Arial" charset="0"/>
          <a:cs typeface="Arial" charset="0"/>
        </a:defRPr>
      </a:lvl6pPr>
      <a:lvl7pPr marL="914400" algn="l" defTabSz="457200" rtl="0" fontAlgn="base">
        <a:spcBef>
          <a:spcPct val="0"/>
        </a:spcBef>
        <a:spcAft>
          <a:spcPct val="0"/>
        </a:spcAft>
        <a:defRPr sz="3200">
          <a:solidFill>
            <a:srgbClr val="A1D078"/>
          </a:solidFill>
          <a:latin typeface="Arial" charset="0"/>
          <a:cs typeface="Arial" charset="0"/>
        </a:defRPr>
      </a:lvl7pPr>
      <a:lvl8pPr marL="1371600" algn="l" defTabSz="457200" rtl="0" fontAlgn="base">
        <a:spcBef>
          <a:spcPct val="0"/>
        </a:spcBef>
        <a:spcAft>
          <a:spcPct val="0"/>
        </a:spcAft>
        <a:defRPr sz="3200">
          <a:solidFill>
            <a:srgbClr val="A1D078"/>
          </a:solidFill>
          <a:latin typeface="Arial" charset="0"/>
          <a:cs typeface="Arial" charset="0"/>
        </a:defRPr>
      </a:lvl8pPr>
      <a:lvl9pPr marL="1828800" algn="l" defTabSz="457200" rtl="0" fontAlgn="base">
        <a:spcBef>
          <a:spcPct val="0"/>
        </a:spcBef>
        <a:spcAft>
          <a:spcPct val="0"/>
        </a:spcAft>
        <a:defRPr sz="3200">
          <a:solidFill>
            <a:srgbClr val="A1D078"/>
          </a:solidFill>
          <a:latin typeface="Arial" charset="0"/>
          <a:cs typeface="Arial" charset="0"/>
        </a:defRPr>
      </a:lvl9pPr>
    </p:titleStyle>
    <p:bodyStyle>
      <a:lvl1pPr marL="168275" indent="-168275" algn="l" defTabSz="457200" rtl="0" eaLnBrk="0" fontAlgn="base" hangingPunct="0">
        <a:spcBef>
          <a:spcPct val="20000"/>
        </a:spcBef>
        <a:spcAft>
          <a:spcPts val="600"/>
        </a:spcAft>
        <a:buClr>
          <a:srgbClr val="E8058A"/>
        </a:buClr>
        <a:buFont typeface="Arial" charset="0"/>
        <a:buChar char="•"/>
        <a:defRPr sz="2000" kern="1200">
          <a:solidFill>
            <a:schemeClr val="bg2"/>
          </a:solidFill>
          <a:latin typeface="Trebuchet MS"/>
          <a:ea typeface="ヒラギノ角ゴ Pro W3" charset="0"/>
          <a:cs typeface="Trebuchet MS"/>
        </a:defRPr>
      </a:lvl1pPr>
      <a:lvl2pPr marL="344488" indent="-176213" algn="l" defTabSz="457200" rtl="0" eaLnBrk="0" fontAlgn="base" hangingPunct="0">
        <a:spcBef>
          <a:spcPct val="20000"/>
        </a:spcBef>
        <a:spcAft>
          <a:spcPts val="600"/>
        </a:spcAft>
        <a:buClr>
          <a:srgbClr val="E8058A"/>
        </a:buClr>
        <a:buFont typeface="Lucida Grande" charset="0"/>
        <a:buChar char="-"/>
        <a:defRPr kern="1200">
          <a:solidFill>
            <a:schemeClr val="bg1"/>
          </a:solidFill>
          <a:latin typeface="Trebuchet MS"/>
          <a:ea typeface="Arial" charset="0"/>
          <a:cs typeface="Trebuchet MS"/>
        </a:defRPr>
      </a:lvl2pPr>
      <a:lvl3pPr marL="512763" indent="-165100" algn="l" defTabSz="457200" rtl="0" eaLnBrk="0" fontAlgn="base" hangingPunct="0">
        <a:spcBef>
          <a:spcPct val="20000"/>
        </a:spcBef>
        <a:spcAft>
          <a:spcPts val="600"/>
        </a:spcAft>
        <a:buClr>
          <a:srgbClr val="E8058A"/>
        </a:buClr>
        <a:buFont typeface="Wingdings" charset="2"/>
        <a:buChar char="§"/>
        <a:defRPr sz="1600" kern="1200">
          <a:solidFill>
            <a:schemeClr val="bg1"/>
          </a:solidFill>
          <a:latin typeface="Trebuchet MS"/>
          <a:ea typeface="Arial" charset="0"/>
          <a:cs typeface="Trebuchet MS"/>
        </a:defRPr>
      </a:lvl3pPr>
      <a:lvl4pPr marL="687388" indent="-171450" algn="l" defTabSz="457200" rtl="0" eaLnBrk="0" fontAlgn="base" hangingPunct="0">
        <a:spcBef>
          <a:spcPct val="20000"/>
        </a:spcBef>
        <a:spcAft>
          <a:spcPts val="600"/>
        </a:spcAft>
        <a:buClr>
          <a:srgbClr val="E8058A"/>
        </a:buClr>
        <a:buFont typeface="Courier New" charset="0"/>
        <a:buChar char="o"/>
        <a:defRPr sz="1400" kern="1200">
          <a:solidFill>
            <a:schemeClr val="bg1"/>
          </a:solidFill>
          <a:latin typeface="Trebuchet MS"/>
          <a:ea typeface="Arial" charset="0"/>
          <a:cs typeface="Trebuchet MS"/>
        </a:defRPr>
      </a:lvl4pPr>
      <a:lvl5pPr marL="915988" indent="-171450" algn="l" defTabSz="457200" rtl="0" eaLnBrk="0" fontAlgn="base" hangingPunct="0">
        <a:spcBef>
          <a:spcPct val="20000"/>
        </a:spcBef>
        <a:spcAft>
          <a:spcPts val="600"/>
        </a:spcAft>
        <a:buClr>
          <a:srgbClr val="E8058A"/>
        </a:buClr>
        <a:buFont typeface="Courier New" charset="0"/>
        <a:buChar char="o"/>
        <a:defRPr sz="1400" kern="1200">
          <a:solidFill>
            <a:schemeClr val="bg1"/>
          </a:solidFill>
          <a:latin typeface="Trebuchet MS"/>
          <a:ea typeface="Arial"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98550" y="1611313"/>
            <a:ext cx="7164388"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1"/>
          <p:cNvSpPr>
            <a:spLocks noGrp="1"/>
          </p:cNvSpPr>
          <p:nvPr>
            <p:ph type="title"/>
          </p:nvPr>
        </p:nvSpPr>
        <p:spPr bwMode="auto">
          <a:xfrm>
            <a:off x="1098550" y="106363"/>
            <a:ext cx="6834188" cy="1011237"/>
          </a:xfrm>
          <a:prstGeom prst="rect">
            <a:avLst/>
          </a:prstGeom>
          <a:noFill/>
          <a:ln>
            <a:noFill/>
          </a:ln>
          <a:effectLst>
            <a:outerShdw blurRad="63500" dist="1435100" sx="135001" sy="135001" algn="ctr" rotWithShape="0">
              <a:srgbClr val="000000">
                <a:alpha val="7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 name="Footer Placeholder 4"/>
          <p:cNvSpPr>
            <a:spLocks noGrp="1"/>
          </p:cNvSpPr>
          <p:nvPr>
            <p:ph type="ftr" sz="quarter" idx="3"/>
          </p:nvPr>
        </p:nvSpPr>
        <p:spPr>
          <a:xfrm>
            <a:off x="3327400" y="6394450"/>
            <a:ext cx="41576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FFFFFF"/>
                </a:solidFill>
                <a:latin typeface="Trebuchet MS" charset="0"/>
                <a:ea typeface="ヒラギノ角ゴ Pro W3" charset="0"/>
                <a:cs typeface="ヒラギノ角ゴ Pro W3" charset="0"/>
              </a:defRPr>
            </a:lvl1pPr>
          </a:lstStyle>
          <a:p>
            <a:pPr defTabSz="457200" fontAlgn="base">
              <a:spcBef>
                <a:spcPct val="0"/>
              </a:spcBef>
              <a:spcAft>
                <a:spcPct val="0"/>
              </a:spcAft>
              <a:defRPr/>
            </a:pPr>
            <a:endParaRPr lang="en-US"/>
          </a:p>
        </p:txBody>
      </p:sp>
      <p:sp>
        <p:nvSpPr>
          <p:cNvPr id="12" name="Slide Number Placeholder 5"/>
          <p:cNvSpPr>
            <a:spLocks noGrp="1"/>
          </p:cNvSpPr>
          <p:nvPr>
            <p:ph type="sldNum" sz="quarter" idx="4"/>
          </p:nvPr>
        </p:nvSpPr>
        <p:spPr>
          <a:xfrm>
            <a:off x="7345363" y="6394450"/>
            <a:ext cx="15716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900">
                <a:solidFill>
                  <a:srgbClr val="FFFFFF"/>
                </a:solidFill>
                <a:latin typeface="Trebuchet MS" charset="0"/>
              </a:defRPr>
            </a:lvl1pPr>
          </a:lstStyle>
          <a:p>
            <a:pPr defTabSz="457200" fontAlgn="base">
              <a:spcBef>
                <a:spcPct val="0"/>
              </a:spcBef>
              <a:spcAft>
                <a:spcPct val="0"/>
              </a:spcAft>
              <a:defRPr/>
            </a:pPr>
            <a:fld id="{DDDA918A-24A1-A141-AE6B-88B0D6DCB956}" type="slidenum">
              <a:rPr lang="en-US" altLang="en-US">
                <a:ea typeface="ヒラギノ角ゴ Pro W3" charset="-128"/>
              </a:rPr>
              <a:pPr defTabSz="457200" fontAlgn="base">
                <a:spcBef>
                  <a:spcPct val="0"/>
                </a:spcBef>
                <a:spcAft>
                  <a:spcPct val="0"/>
                </a:spcAft>
                <a:defRPr/>
              </a:pPr>
              <a:t>‹#›</a:t>
            </a:fld>
            <a:endParaRPr lang="en-US" altLang="en-US">
              <a:ea typeface="ヒラギノ角ゴ Pro W3" charset="-128"/>
            </a:endParaRPr>
          </a:p>
        </p:txBody>
      </p:sp>
      <p:pic>
        <p:nvPicPr>
          <p:cNvPr id="1030" name="Picture 1" descr="symbol.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09563" y="520700"/>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820635"/>
      </p:ext>
    </p:extLst>
  </p:cSld>
  <p:clrMap bg1="dk1" tx1="lt1" bg2="dk2" tx2="lt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 id="2147483691" r:id="rId5"/>
    <p:sldLayoutId id="2147483693" r:id="rId6"/>
  </p:sldLayoutIdLst>
  <p:hf hdr="0" dt="0"/>
  <p:txStyles>
    <p:titleStyle>
      <a:lvl1pPr algn="l" defTabSz="457200" rtl="0" eaLnBrk="0" fontAlgn="base" hangingPunct="0">
        <a:spcBef>
          <a:spcPct val="0"/>
        </a:spcBef>
        <a:spcAft>
          <a:spcPct val="0"/>
        </a:spcAft>
        <a:defRPr sz="2800" kern="1200">
          <a:solidFill>
            <a:schemeClr val="tx1"/>
          </a:solidFill>
          <a:latin typeface="Trebuchet MS"/>
          <a:ea typeface="ヒラギノ角ゴ Pro W3" charset="0"/>
          <a:cs typeface="Trebuchet MS"/>
        </a:defRPr>
      </a:lvl1pPr>
      <a:lvl2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2pPr>
      <a:lvl3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3pPr>
      <a:lvl4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4pPr>
      <a:lvl5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5pPr>
      <a:lvl6pPr marL="457200" algn="l" defTabSz="457200" rtl="0" fontAlgn="base">
        <a:spcBef>
          <a:spcPct val="0"/>
        </a:spcBef>
        <a:spcAft>
          <a:spcPct val="0"/>
        </a:spcAft>
        <a:defRPr sz="3200">
          <a:solidFill>
            <a:srgbClr val="A1D078"/>
          </a:solidFill>
          <a:latin typeface="Arial" charset="0"/>
          <a:cs typeface="Arial" charset="0"/>
        </a:defRPr>
      </a:lvl6pPr>
      <a:lvl7pPr marL="914400" algn="l" defTabSz="457200" rtl="0" fontAlgn="base">
        <a:spcBef>
          <a:spcPct val="0"/>
        </a:spcBef>
        <a:spcAft>
          <a:spcPct val="0"/>
        </a:spcAft>
        <a:defRPr sz="3200">
          <a:solidFill>
            <a:srgbClr val="A1D078"/>
          </a:solidFill>
          <a:latin typeface="Arial" charset="0"/>
          <a:cs typeface="Arial" charset="0"/>
        </a:defRPr>
      </a:lvl7pPr>
      <a:lvl8pPr marL="1371600" algn="l" defTabSz="457200" rtl="0" fontAlgn="base">
        <a:spcBef>
          <a:spcPct val="0"/>
        </a:spcBef>
        <a:spcAft>
          <a:spcPct val="0"/>
        </a:spcAft>
        <a:defRPr sz="3200">
          <a:solidFill>
            <a:srgbClr val="A1D078"/>
          </a:solidFill>
          <a:latin typeface="Arial" charset="0"/>
          <a:cs typeface="Arial" charset="0"/>
        </a:defRPr>
      </a:lvl8pPr>
      <a:lvl9pPr marL="1828800" algn="l" defTabSz="457200" rtl="0" fontAlgn="base">
        <a:spcBef>
          <a:spcPct val="0"/>
        </a:spcBef>
        <a:spcAft>
          <a:spcPct val="0"/>
        </a:spcAft>
        <a:defRPr sz="3200">
          <a:solidFill>
            <a:srgbClr val="A1D078"/>
          </a:solidFill>
          <a:latin typeface="Arial" charset="0"/>
          <a:cs typeface="Arial" charset="0"/>
        </a:defRPr>
      </a:lvl9pPr>
    </p:titleStyle>
    <p:bodyStyle>
      <a:lvl1pPr marL="342900" indent="-342900" algn="l" defTabSz="457200" rtl="0" eaLnBrk="0" fontAlgn="base" hangingPunct="0">
        <a:spcBef>
          <a:spcPct val="20000"/>
        </a:spcBef>
        <a:spcAft>
          <a:spcPts val="600"/>
        </a:spcAft>
        <a:buClr>
          <a:schemeClr val="accent2"/>
        </a:buClr>
        <a:defRPr sz="2000" kern="1200">
          <a:solidFill>
            <a:schemeClr val="bg2"/>
          </a:solidFill>
          <a:latin typeface="Trebuchet MS"/>
          <a:ea typeface="ヒラギノ角ゴ Pro W3" charset="0"/>
          <a:cs typeface="Trebuchet MS"/>
        </a:defRPr>
      </a:lvl1pPr>
      <a:lvl2pPr marL="287338" indent="-168275" algn="l" defTabSz="457200" rtl="0" eaLnBrk="0" fontAlgn="base" hangingPunct="0">
        <a:spcBef>
          <a:spcPct val="20000"/>
        </a:spcBef>
        <a:spcAft>
          <a:spcPts val="600"/>
        </a:spcAft>
        <a:buClr>
          <a:srgbClr val="E8058A"/>
        </a:buClr>
        <a:buFont typeface="Arial" charset="0"/>
        <a:buChar char="•"/>
        <a:defRPr kern="1200">
          <a:solidFill>
            <a:schemeClr val="bg1"/>
          </a:solidFill>
          <a:latin typeface="Trebuchet MS"/>
          <a:ea typeface="Arial" charset="0"/>
          <a:cs typeface="Trebuchet MS"/>
        </a:defRPr>
      </a:lvl2pPr>
      <a:lvl3pPr marL="568325" indent="-220663" algn="l" defTabSz="457200" rtl="0" eaLnBrk="0" fontAlgn="base" hangingPunct="0">
        <a:spcBef>
          <a:spcPct val="20000"/>
        </a:spcBef>
        <a:spcAft>
          <a:spcPts val="600"/>
        </a:spcAft>
        <a:buClr>
          <a:srgbClr val="E8058A"/>
        </a:buClr>
        <a:buFont typeface="Lucida Grande" charset="0"/>
        <a:buChar char="−"/>
        <a:defRPr sz="1600" kern="1200">
          <a:solidFill>
            <a:schemeClr val="bg1"/>
          </a:solidFill>
          <a:latin typeface="Trebuchet MS"/>
          <a:ea typeface="Arial" charset="0"/>
          <a:cs typeface="Trebuchet MS"/>
        </a:defRPr>
      </a:lvl3pPr>
      <a:lvl4pPr marL="687388" indent="-171450" algn="l" defTabSz="457200" rtl="0" eaLnBrk="0" fontAlgn="base" hangingPunct="0">
        <a:spcBef>
          <a:spcPct val="20000"/>
        </a:spcBef>
        <a:spcAft>
          <a:spcPts val="600"/>
        </a:spcAft>
        <a:buClr>
          <a:srgbClr val="E8058A"/>
        </a:buClr>
        <a:buFont typeface="Wingdings" charset="2"/>
        <a:buChar char="§"/>
        <a:defRPr sz="1400" kern="1200">
          <a:solidFill>
            <a:schemeClr val="bg1"/>
          </a:solidFill>
          <a:latin typeface="Trebuchet MS"/>
          <a:ea typeface="Arial" charset="0"/>
          <a:cs typeface="Trebuchet MS"/>
        </a:defRPr>
      </a:lvl4pPr>
      <a:lvl5pPr marL="915988" indent="-171450" algn="l" defTabSz="457200" rtl="0" eaLnBrk="0" fontAlgn="base" hangingPunct="0">
        <a:spcBef>
          <a:spcPct val="20000"/>
        </a:spcBef>
        <a:spcAft>
          <a:spcPts val="600"/>
        </a:spcAft>
        <a:buClr>
          <a:srgbClr val="E8058A"/>
        </a:buClr>
        <a:buFont typeface="Courier New" charset="0"/>
        <a:buChar char="o"/>
        <a:defRPr sz="1400" kern="1200">
          <a:solidFill>
            <a:schemeClr val="bg1"/>
          </a:solidFill>
          <a:latin typeface="Trebuchet MS"/>
          <a:ea typeface="Arial"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1266" name="Text Placeholder 2"/>
          <p:cNvSpPr>
            <a:spLocks noGrp="1"/>
          </p:cNvSpPr>
          <p:nvPr>
            <p:ph type="body" idx="1"/>
          </p:nvPr>
        </p:nvSpPr>
        <p:spPr bwMode="auto">
          <a:xfrm>
            <a:off x="1098550" y="1611313"/>
            <a:ext cx="7164388"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7" name="Title Placeholder 1"/>
          <p:cNvSpPr>
            <a:spLocks noGrp="1"/>
          </p:cNvSpPr>
          <p:nvPr>
            <p:ph type="title"/>
          </p:nvPr>
        </p:nvSpPr>
        <p:spPr bwMode="auto">
          <a:xfrm>
            <a:off x="1098550" y="106363"/>
            <a:ext cx="6834188" cy="1011237"/>
          </a:xfrm>
          <a:prstGeom prst="rect">
            <a:avLst/>
          </a:prstGeom>
          <a:noFill/>
          <a:ln>
            <a:noFill/>
          </a:ln>
          <a:effectLst>
            <a:outerShdw blurRad="63500" dist="1435100" sx="135001" sy="135001" algn="ctr" rotWithShape="0">
              <a:srgbClr val="000000">
                <a:alpha val="7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 name="Footer Placeholder 4"/>
          <p:cNvSpPr>
            <a:spLocks noGrp="1"/>
          </p:cNvSpPr>
          <p:nvPr>
            <p:ph type="ftr" sz="quarter" idx="3"/>
          </p:nvPr>
        </p:nvSpPr>
        <p:spPr>
          <a:xfrm>
            <a:off x="3327400" y="6394450"/>
            <a:ext cx="41576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FFFFFF"/>
                </a:solidFill>
                <a:latin typeface="Trebuchet MS" charset="0"/>
                <a:ea typeface="ヒラギノ角ゴ Pro W3" charset="0"/>
                <a:cs typeface="ヒラギノ角ゴ Pro W3" charset="0"/>
              </a:defRPr>
            </a:lvl1pPr>
          </a:lstStyle>
          <a:p>
            <a:pPr defTabSz="457200" fontAlgn="base">
              <a:spcBef>
                <a:spcPct val="0"/>
              </a:spcBef>
              <a:spcAft>
                <a:spcPct val="0"/>
              </a:spcAft>
              <a:defRPr/>
            </a:pPr>
            <a:endParaRPr lang="en-US"/>
          </a:p>
        </p:txBody>
      </p:sp>
      <p:sp>
        <p:nvSpPr>
          <p:cNvPr id="12" name="Slide Number Placeholder 5"/>
          <p:cNvSpPr>
            <a:spLocks noGrp="1"/>
          </p:cNvSpPr>
          <p:nvPr>
            <p:ph type="sldNum" sz="quarter" idx="4"/>
          </p:nvPr>
        </p:nvSpPr>
        <p:spPr>
          <a:xfrm>
            <a:off x="7345363" y="6394450"/>
            <a:ext cx="15716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900">
                <a:solidFill>
                  <a:srgbClr val="FFFFFF"/>
                </a:solidFill>
                <a:latin typeface="Trebuchet MS" charset="0"/>
              </a:defRPr>
            </a:lvl1pPr>
          </a:lstStyle>
          <a:p>
            <a:pPr defTabSz="457200" fontAlgn="base">
              <a:spcBef>
                <a:spcPct val="0"/>
              </a:spcBef>
              <a:spcAft>
                <a:spcPct val="0"/>
              </a:spcAft>
              <a:defRPr/>
            </a:pPr>
            <a:fld id="{4D0F4D31-D49F-3541-8BB3-44399082007C}" type="slidenum">
              <a:rPr lang="en-US" altLang="en-US">
                <a:ea typeface="ヒラギノ角ゴ Pro W3" charset="-128"/>
              </a:rPr>
              <a:pPr defTabSz="457200" fontAlgn="base">
                <a:spcBef>
                  <a:spcPct val="0"/>
                </a:spcBef>
                <a:spcAft>
                  <a:spcPct val="0"/>
                </a:spcAft>
                <a:defRPr/>
              </a:pPr>
              <a:t>‹#›</a:t>
            </a:fld>
            <a:endParaRPr lang="en-US" altLang="en-US">
              <a:ea typeface="ヒラギノ角ゴ Pro W3" charset="-128"/>
            </a:endParaRPr>
          </a:p>
        </p:txBody>
      </p:sp>
      <p:pic>
        <p:nvPicPr>
          <p:cNvPr id="11270" name="Picture 1" descr="symbol.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9563" y="520700"/>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64546"/>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dt="0"/>
  <p:txStyles>
    <p:titleStyle>
      <a:lvl1pPr algn="l" defTabSz="457200" rtl="0" eaLnBrk="0" fontAlgn="base" hangingPunct="0">
        <a:spcBef>
          <a:spcPct val="0"/>
        </a:spcBef>
        <a:spcAft>
          <a:spcPct val="0"/>
        </a:spcAft>
        <a:defRPr sz="2800" kern="1200">
          <a:solidFill>
            <a:schemeClr val="tx1"/>
          </a:solidFill>
          <a:latin typeface="Trebuchet MS"/>
          <a:ea typeface="ヒラギノ角ゴ Pro W3" charset="0"/>
          <a:cs typeface="Trebuchet MS"/>
        </a:defRPr>
      </a:lvl1pPr>
      <a:lvl2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2pPr>
      <a:lvl3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3pPr>
      <a:lvl4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4pPr>
      <a:lvl5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5pPr>
      <a:lvl6pPr marL="457200" algn="l" defTabSz="457200" rtl="0" fontAlgn="base">
        <a:spcBef>
          <a:spcPct val="0"/>
        </a:spcBef>
        <a:spcAft>
          <a:spcPct val="0"/>
        </a:spcAft>
        <a:defRPr sz="3200">
          <a:solidFill>
            <a:srgbClr val="A1D078"/>
          </a:solidFill>
          <a:latin typeface="Arial" charset="0"/>
          <a:cs typeface="Arial" charset="0"/>
        </a:defRPr>
      </a:lvl6pPr>
      <a:lvl7pPr marL="914400" algn="l" defTabSz="457200" rtl="0" fontAlgn="base">
        <a:spcBef>
          <a:spcPct val="0"/>
        </a:spcBef>
        <a:spcAft>
          <a:spcPct val="0"/>
        </a:spcAft>
        <a:defRPr sz="3200">
          <a:solidFill>
            <a:srgbClr val="A1D078"/>
          </a:solidFill>
          <a:latin typeface="Arial" charset="0"/>
          <a:cs typeface="Arial" charset="0"/>
        </a:defRPr>
      </a:lvl7pPr>
      <a:lvl8pPr marL="1371600" algn="l" defTabSz="457200" rtl="0" fontAlgn="base">
        <a:spcBef>
          <a:spcPct val="0"/>
        </a:spcBef>
        <a:spcAft>
          <a:spcPct val="0"/>
        </a:spcAft>
        <a:defRPr sz="3200">
          <a:solidFill>
            <a:srgbClr val="A1D078"/>
          </a:solidFill>
          <a:latin typeface="Arial" charset="0"/>
          <a:cs typeface="Arial" charset="0"/>
        </a:defRPr>
      </a:lvl8pPr>
      <a:lvl9pPr marL="1828800" algn="l" defTabSz="457200" rtl="0" fontAlgn="base">
        <a:spcBef>
          <a:spcPct val="0"/>
        </a:spcBef>
        <a:spcAft>
          <a:spcPct val="0"/>
        </a:spcAft>
        <a:defRPr sz="3200">
          <a:solidFill>
            <a:srgbClr val="A1D078"/>
          </a:solidFill>
          <a:latin typeface="Arial" charset="0"/>
          <a:cs typeface="Arial" charset="0"/>
        </a:defRPr>
      </a:lvl9pPr>
    </p:titleStyle>
    <p:bodyStyle>
      <a:lvl1pPr marL="168275" indent="-168275" algn="l" defTabSz="457200" rtl="0" eaLnBrk="0" fontAlgn="base" hangingPunct="0">
        <a:spcBef>
          <a:spcPct val="20000"/>
        </a:spcBef>
        <a:spcAft>
          <a:spcPts val="600"/>
        </a:spcAft>
        <a:buClr>
          <a:srgbClr val="E8058A"/>
        </a:buClr>
        <a:buFont typeface="Arial" charset="0"/>
        <a:buChar char="•"/>
        <a:defRPr sz="2000" kern="1200">
          <a:solidFill>
            <a:schemeClr val="bg2"/>
          </a:solidFill>
          <a:latin typeface="Trebuchet MS"/>
          <a:ea typeface="ヒラギノ角ゴ Pro W3" charset="0"/>
          <a:cs typeface="Trebuchet MS"/>
        </a:defRPr>
      </a:lvl1pPr>
      <a:lvl2pPr marL="344488" indent="-176213" algn="l" defTabSz="457200" rtl="0" eaLnBrk="0" fontAlgn="base" hangingPunct="0">
        <a:spcBef>
          <a:spcPct val="20000"/>
        </a:spcBef>
        <a:spcAft>
          <a:spcPts val="600"/>
        </a:spcAft>
        <a:buClr>
          <a:srgbClr val="E8058A"/>
        </a:buClr>
        <a:buFont typeface="Lucida Grande" charset="0"/>
        <a:buChar char="-"/>
        <a:defRPr kern="1200">
          <a:solidFill>
            <a:schemeClr val="bg1"/>
          </a:solidFill>
          <a:latin typeface="Trebuchet MS"/>
          <a:ea typeface="Arial" charset="0"/>
          <a:cs typeface="Trebuchet MS"/>
        </a:defRPr>
      </a:lvl2pPr>
      <a:lvl3pPr marL="512763" indent="-165100" algn="l" defTabSz="457200" rtl="0" eaLnBrk="0" fontAlgn="base" hangingPunct="0">
        <a:spcBef>
          <a:spcPct val="20000"/>
        </a:spcBef>
        <a:spcAft>
          <a:spcPts val="600"/>
        </a:spcAft>
        <a:buClr>
          <a:srgbClr val="E8058A"/>
        </a:buClr>
        <a:buFont typeface="Wingdings" charset="2"/>
        <a:buChar char="§"/>
        <a:defRPr sz="1600" kern="1200">
          <a:solidFill>
            <a:schemeClr val="bg1"/>
          </a:solidFill>
          <a:latin typeface="Trebuchet MS"/>
          <a:ea typeface="Arial" charset="0"/>
          <a:cs typeface="Trebuchet MS"/>
        </a:defRPr>
      </a:lvl3pPr>
      <a:lvl4pPr marL="687388" indent="-171450" algn="l" defTabSz="457200" rtl="0" eaLnBrk="0" fontAlgn="base" hangingPunct="0">
        <a:spcBef>
          <a:spcPct val="20000"/>
        </a:spcBef>
        <a:spcAft>
          <a:spcPts val="600"/>
        </a:spcAft>
        <a:buClr>
          <a:srgbClr val="E8058A"/>
        </a:buClr>
        <a:buFont typeface="Courier New" charset="0"/>
        <a:buChar char="o"/>
        <a:defRPr sz="1400" kern="1200">
          <a:solidFill>
            <a:schemeClr val="bg1"/>
          </a:solidFill>
          <a:latin typeface="Trebuchet MS"/>
          <a:ea typeface="Arial" charset="0"/>
          <a:cs typeface="Trebuchet MS"/>
        </a:defRPr>
      </a:lvl4pPr>
      <a:lvl5pPr marL="915988" indent="-171450" algn="l" defTabSz="457200" rtl="0" eaLnBrk="0" fontAlgn="base" hangingPunct="0">
        <a:spcBef>
          <a:spcPct val="20000"/>
        </a:spcBef>
        <a:spcAft>
          <a:spcPts val="600"/>
        </a:spcAft>
        <a:buClr>
          <a:srgbClr val="E8058A"/>
        </a:buClr>
        <a:buFont typeface="Courier New" charset="0"/>
        <a:buChar char="o"/>
        <a:defRPr sz="1400" kern="1200">
          <a:solidFill>
            <a:schemeClr val="bg1"/>
          </a:solidFill>
          <a:latin typeface="Trebuchet MS"/>
          <a:ea typeface="Arial"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98550" y="1611313"/>
            <a:ext cx="7164388"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1"/>
          <p:cNvSpPr>
            <a:spLocks noGrp="1"/>
          </p:cNvSpPr>
          <p:nvPr>
            <p:ph type="title"/>
          </p:nvPr>
        </p:nvSpPr>
        <p:spPr bwMode="auto">
          <a:xfrm>
            <a:off x="1098550" y="106363"/>
            <a:ext cx="6834188" cy="1011237"/>
          </a:xfrm>
          <a:prstGeom prst="rect">
            <a:avLst/>
          </a:prstGeom>
          <a:noFill/>
          <a:ln>
            <a:noFill/>
          </a:ln>
          <a:effectLst>
            <a:outerShdw blurRad="63500" dist="1435100" sx="135001" sy="135001" algn="ctr" rotWithShape="0">
              <a:srgbClr val="000000">
                <a:alpha val="7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 name="Footer Placeholder 4"/>
          <p:cNvSpPr>
            <a:spLocks noGrp="1"/>
          </p:cNvSpPr>
          <p:nvPr>
            <p:ph type="ftr" sz="quarter" idx="3"/>
          </p:nvPr>
        </p:nvSpPr>
        <p:spPr>
          <a:xfrm>
            <a:off x="3327400" y="6394450"/>
            <a:ext cx="41576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FFFFFF"/>
                </a:solidFill>
                <a:latin typeface="Trebuchet MS" charset="0"/>
                <a:ea typeface="ヒラギノ角ゴ Pro W3" charset="0"/>
                <a:cs typeface="ヒラギノ角ゴ Pro W3" charset="0"/>
              </a:defRPr>
            </a:lvl1pPr>
          </a:lstStyle>
          <a:p>
            <a:pPr defTabSz="457200" fontAlgn="base">
              <a:spcBef>
                <a:spcPct val="0"/>
              </a:spcBef>
              <a:spcAft>
                <a:spcPct val="0"/>
              </a:spcAft>
              <a:defRPr/>
            </a:pPr>
            <a:endParaRPr lang="en-US"/>
          </a:p>
        </p:txBody>
      </p:sp>
      <p:sp>
        <p:nvSpPr>
          <p:cNvPr id="12" name="Slide Number Placeholder 5"/>
          <p:cNvSpPr>
            <a:spLocks noGrp="1"/>
          </p:cNvSpPr>
          <p:nvPr>
            <p:ph type="sldNum" sz="quarter" idx="4"/>
          </p:nvPr>
        </p:nvSpPr>
        <p:spPr>
          <a:xfrm>
            <a:off x="7345363" y="6394450"/>
            <a:ext cx="15716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900">
                <a:solidFill>
                  <a:srgbClr val="FFFFFF"/>
                </a:solidFill>
                <a:latin typeface="Trebuchet MS" charset="0"/>
              </a:defRPr>
            </a:lvl1pPr>
          </a:lstStyle>
          <a:p>
            <a:pPr defTabSz="457200" fontAlgn="base">
              <a:spcBef>
                <a:spcPct val="0"/>
              </a:spcBef>
              <a:spcAft>
                <a:spcPct val="0"/>
              </a:spcAft>
              <a:defRPr/>
            </a:pPr>
            <a:fld id="{DDDA918A-24A1-A141-AE6B-88B0D6DCB956}" type="slidenum">
              <a:rPr lang="en-US" altLang="en-US">
                <a:ea typeface="ヒラギノ角ゴ Pro W3" charset="-128"/>
              </a:rPr>
              <a:pPr defTabSz="457200" fontAlgn="base">
                <a:spcBef>
                  <a:spcPct val="0"/>
                </a:spcBef>
                <a:spcAft>
                  <a:spcPct val="0"/>
                </a:spcAft>
                <a:defRPr/>
              </a:pPr>
              <a:t>‹#›</a:t>
            </a:fld>
            <a:endParaRPr lang="en-US" altLang="en-US">
              <a:ea typeface="ヒラギノ角ゴ Pro W3" charset="-128"/>
            </a:endParaRPr>
          </a:p>
        </p:txBody>
      </p:sp>
      <p:pic>
        <p:nvPicPr>
          <p:cNvPr id="1030" name="Picture 1" descr="symbo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9563" y="520700"/>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3815"/>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dt="0"/>
  <p:txStyles>
    <p:titleStyle>
      <a:lvl1pPr algn="l" defTabSz="457200" rtl="0" eaLnBrk="0" fontAlgn="base" hangingPunct="0">
        <a:spcBef>
          <a:spcPct val="0"/>
        </a:spcBef>
        <a:spcAft>
          <a:spcPct val="0"/>
        </a:spcAft>
        <a:defRPr sz="2800" kern="1200">
          <a:solidFill>
            <a:schemeClr val="tx1"/>
          </a:solidFill>
          <a:latin typeface="Trebuchet MS"/>
          <a:ea typeface="ヒラギノ角ゴ Pro W3" charset="0"/>
          <a:cs typeface="Trebuchet MS"/>
        </a:defRPr>
      </a:lvl1pPr>
      <a:lvl2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2pPr>
      <a:lvl3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3pPr>
      <a:lvl4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4pPr>
      <a:lvl5pPr algn="l" defTabSz="457200" rtl="0" eaLnBrk="0" fontAlgn="base" hangingPunct="0">
        <a:spcBef>
          <a:spcPct val="0"/>
        </a:spcBef>
        <a:spcAft>
          <a:spcPct val="0"/>
        </a:spcAft>
        <a:defRPr sz="2800">
          <a:solidFill>
            <a:schemeClr val="tx1"/>
          </a:solidFill>
          <a:latin typeface="Trebuchet MS" charset="0"/>
          <a:ea typeface="ヒラギノ角ゴ Pro W3" charset="0"/>
          <a:cs typeface="Trebuchet MS" pitchFamily="34" charset="0"/>
        </a:defRPr>
      </a:lvl5pPr>
      <a:lvl6pPr marL="457200" algn="l" defTabSz="457200" rtl="0" fontAlgn="base">
        <a:spcBef>
          <a:spcPct val="0"/>
        </a:spcBef>
        <a:spcAft>
          <a:spcPct val="0"/>
        </a:spcAft>
        <a:defRPr sz="3200">
          <a:solidFill>
            <a:srgbClr val="A1D078"/>
          </a:solidFill>
          <a:latin typeface="Arial" charset="0"/>
          <a:cs typeface="Arial" charset="0"/>
        </a:defRPr>
      </a:lvl6pPr>
      <a:lvl7pPr marL="914400" algn="l" defTabSz="457200" rtl="0" fontAlgn="base">
        <a:spcBef>
          <a:spcPct val="0"/>
        </a:spcBef>
        <a:spcAft>
          <a:spcPct val="0"/>
        </a:spcAft>
        <a:defRPr sz="3200">
          <a:solidFill>
            <a:srgbClr val="A1D078"/>
          </a:solidFill>
          <a:latin typeface="Arial" charset="0"/>
          <a:cs typeface="Arial" charset="0"/>
        </a:defRPr>
      </a:lvl7pPr>
      <a:lvl8pPr marL="1371600" algn="l" defTabSz="457200" rtl="0" fontAlgn="base">
        <a:spcBef>
          <a:spcPct val="0"/>
        </a:spcBef>
        <a:spcAft>
          <a:spcPct val="0"/>
        </a:spcAft>
        <a:defRPr sz="3200">
          <a:solidFill>
            <a:srgbClr val="A1D078"/>
          </a:solidFill>
          <a:latin typeface="Arial" charset="0"/>
          <a:cs typeface="Arial" charset="0"/>
        </a:defRPr>
      </a:lvl8pPr>
      <a:lvl9pPr marL="1828800" algn="l" defTabSz="457200" rtl="0" fontAlgn="base">
        <a:spcBef>
          <a:spcPct val="0"/>
        </a:spcBef>
        <a:spcAft>
          <a:spcPct val="0"/>
        </a:spcAft>
        <a:defRPr sz="3200">
          <a:solidFill>
            <a:srgbClr val="A1D078"/>
          </a:solidFill>
          <a:latin typeface="Arial" charset="0"/>
          <a:cs typeface="Arial" charset="0"/>
        </a:defRPr>
      </a:lvl9pPr>
    </p:titleStyle>
    <p:bodyStyle>
      <a:lvl1pPr marL="342900" indent="-342900" algn="l" defTabSz="457200" rtl="0" eaLnBrk="0" fontAlgn="base" hangingPunct="0">
        <a:spcBef>
          <a:spcPct val="20000"/>
        </a:spcBef>
        <a:spcAft>
          <a:spcPts val="600"/>
        </a:spcAft>
        <a:buClr>
          <a:schemeClr val="accent2"/>
        </a:buClr>
        <a:defRPr sz="2000" kern="1200">
          <a:solidFill>
            <a:schemeClr val="bg2"/>
          </a:solidFill>
          <a:latin typeface="Trebuchet MS"/>
          <a:ea typeface="ヒラギノ角ゴ Pro W3" charset="0"/>
          <a:cs typeface="Trebuchet MS"/>
        </a:defRPr>
      </a:lvl1pPr>
      <a:lvl2pPr marL="287338" indent="-168275" algn="l" defTabSz="457200" rtl="0" eaLnBrk="0" fontAlgn="base" hangingPunct="0">
        <a:spcBef>
          <a:spcPct val="20000"/>
        </a:spcBef>
        <a:spcAft>
          <a:spcPts val="600"/>
        </a:spcAft>
        <a:buClr>
          <a:srgbClr val="E8058A"/>
        </a:buClr>
        <a:buFont typeface="Arial" charset="0"/>
        <a:buChar char="•"/>
        <a:defRPr kern="1200">
          <a:solidFill>
            <a:schemeClr val="bg1"/>
          </a:solidFill>
          <a:latin typeface="Trebuchet MS"/>
          <a:ea typeface="Arial" charset="0"/>
          <a:cs typeface="Trebuchet MS"/>
        </a:defRPr>
      </a:lvl2pPr>
      <a:lvl3pPr marL="568325" indent="-220663" algn="l" defTabSz="457200" rtl="0" eaLnBrk="0" fontAlgn="base" hangingPunct="0">
        <a:spcBef>
          <a:spcPct val="20000"/>
        </a:spcBef>
        <a:spcAft>
          <a:spcPts val="600"/>
        </a:spcAft>
        <a:buClr>
          <a:srgbClr val="E8058A"/>
        </a:buClr>
        <a:buFont typeface="Lucida Grande" charset="0"/>
        <a:buChar char="−"/>
        <a:defRPr sz="1600" kern="1200">
          <a:solidFill>
            <a:schemeClr val="bg1"/>
          </a:solidFill>
          <a:latin typeface="Trebuchet MS"/>
          <a:ea typeface="Arial" charset="0"/>
          <a:cs typeface="Trebuchet MS"/>
        </a:defRPr>
      </a:lvl3pPr>
      <a:lvl4pPr marL="687388" indent="-171450" algn="l" defTabSz="457200" rtl="0" eaLnBrk="0" fontAlgn="base" hangingPunct="0">
        <a:spcBef>
          <a:spcPct val="20000"/>
        </a:spcBef>
        <a:spcAft>
          <a:spcPts val="600"/>
        </a:spcAft>
        <a:buClr>
          <a:srgbClr val="E8058A"/>
        </a:buClr>
        <a:buFont typeface="Wingdings" charset="2"/>
        <a:buChar char="§"/>
        <a:defRPr sz="1400" kern="1200">
          <a:solidFill>
            <a:schemeClr val="bg1"/>
          </a:solidFill>
          <a:latin typeface="Trebuchet MS"/>
          <a:ea typeface="Arial" charset="0"/>
          <a:cs typeface="Trebuchet MS"/>
        </a:defRPr>
      </a:lvl4pPr>
      <a:lvl5pPr marL="915988" indent="-171450" algn="l" defTabSz="457200" rtl="0" eaLnBrk="0" fontAlgn="base" hangingPunct="0">
        <a:spcBef>
          <a:spcPct val="20000"/>
        </a:spcBef>
        <a:spcAft>
          <a:spcPts val="600"/>
        </a:spcAft>
        <a:buClr>
          <a:srgbClr val="E8058A"/>
        </a:buClr>
        <a:buFont typeface="Courier New" charset="0"/>
        <a:buChar char="o"/>
        <a:defRPr sz="1400" kern="1200">
          <a:solidFill>
            <a:schemeClr val="bg1"/>
          </a:solidFill>
          <a:latin typeface="Trebuchet MS"/>
          <a:ea typeface="Arial"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eaLnBrk="0" fontAlgn="base" hangingPunct="0">
              <a:spcBef>
                <a:spcPct val="0"/>
              </a:spcBef>
              <a:spcAft>
                <a:spcPct val="0"/>
              </a:spcAft>
            </a:pPr>
            <a:fld id="{B7B6259A-99D2-42A0-ABA2-A1718843920A}" type="datetimeFigureOut">
              <a:rPr lang="en-US" altLang="en-US">
                <a:latin typeface="Arial" panose="020B0604020202020204" pitchFamily="34" charset="0"/>
                <a:ea typeface="MS PGothic" panose="020B0600070205080204" pitchFamily="34" charset="-128"/>
              </a:rPr>
              <a:pPr eaLnBrk="0" fontAlgn="base" hangingPunct="0">
                <a:spcBef>
                  <a:spcPct val="0"/>
                </a:spcBef>
                <a:spcAft>
                  <a:spcPct val="0"/>
                </a:spcAft>
              </a:pPr>
              <a:t>3/27/18</a:t>
            </a:fld>
            <a:endParaRPr lang="en-US" altLang="en-US">
              <a:latin typeface="Arial" panose="020B0604020202020204" pitchFamily="34" charset="0"/>
              <a:ea typeface="MS PGothic" panose="020B0600070205080204" pitchFamily="34" charset="-128"/>
            </a:endParaRPr>
          </a:p>
        </p:txBody>
      </p:sp>
      <p:sp>
        <p:nvSpPr>
          <p:cNvPr id="5" name="Footer Placeholder 4"/>
          <p:cNvSpPr>
            <a:spLocks noGrp="1"/>
          </p:cNvSpPr>
          <p:nvPr>
            <p:ph type="ftr" sz="quarter" idx="3"/>
          </p:nvPr>
        </p:nvSpPr>
        <p:spPr>
          <a:xfrm>
            <a:off x="3124200" y="6126163"/>
            <a:ext cx="2895600" cy="595312"/>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0"/>
                <a:cs typeface="ＭＳ Ｐゴシック" charset="0"/>
              </a:defRPr>
            </a:lvl1pPr>
          </a:lstStyle>
          <a:p>
            <a:pPr eaLnBrk="0" fontAlgn="base" hangingPunct="0">
              <a:spcBef>
                <a:spcPct val="0"/>
              </a:spcBef>
              <a:spcAft>
                <a:spcPct val="0"/>
              </a:spcAft>
              <a:defRPr/>
            </a:pPr>
            <a:r>
              <a:rPr lang="en-US">
                <a:solidFill>
                  <a:prstClr val="black">
                    <a:tint val="75000"/>
                  </a:prstClr>
                </a:solidFill>
              </a:rPr>
              <a:t>Pediatric Grand Rounds</a:t>
            </a:r>
          </a:p>
          <a:p>
            <a:pPr eaLnBrk="0" fontAlgn="base" hangingPunct="0">
              <a:spcBef>
                <a:spcPct val="0"/>
              </a:spcBef>
              <a:spcAft>
                <a:spcPct val="0"/>
              </a:spcAft>
              <a:defRPr/>
            </a:pPr>
            <a:r>
              <a:rPr lang="en-US">
                <a:solidFill>
                  <a:prstClr val="black">
                    <a:tint val="75000"/>
                  </a:prstClr>
                </a:solidFill>
              </a:rPr>
              <a:t>SUNY Upstate Medical Center</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fontAlgn="base" hangingPunct="0">
              <a:spcBef>
                <a:spcPct val="0"/>
              </a:spcBef>
              <a:spcAft>
                <a:spcPct val="0"/>
              </a:spcAft>
            </a:pPr>
            <a:fld id="{0D123507-3DC8-465F-B218-C8FFC5258092}" type="slidenum">
              <a:rPr lang="en-US" altLang="en-US">
                <a:latin typeface="Arial" panose="020B0604020202020204" pitchFamily="34" charset="0"/>
                <a:ea typeface="MS PGothic" panose="020B0600070205080204" pitchFamily="34" charset="-128"/>
              </a:rPr>
              <a:pPr eaLnBrk="0" fontAlgn="base" hangingPunct="0">
                <a:spcBef>
                  <a:spcPct val="0"/>
                </a:spcBef>
                <a:spcAft>
                  <a:spcPct val="0"/>
                </a:spcAft>
              </a:pPr>
              <a:t>‹#›</a:t>
            </a:fld>
            <a:endParaRPr lang="en-US" altLang="en-US">
              <a:latin typeface="Arial" panose="020B0604020202020204" pitchFamily="34" charset="0"/>
              <a:ea typeface="MS PGothic" panose="020B0600070205080204" pitchFamily="34" charset="-128"/>
            </a:endParaRPr>
          </a:p>
        </p:txBody>
      </p:sp>
      <p:pic>
        <p:nvPicPr>
          <p:cNvPr id="7" name="Picture 6"/>
          <p:cNvPicPr>
            <a:picLocks noChangeAspect="1"/>
          </p:cNvPicPr>
          <p:nvPr userDrawn="1"/>
        </p:nvPicPr>
        <p:blipFill rotWithShape="1">
          <a:blip r:embed="rId13"/>
          <a:srcRect l="-1" r="-459"/>
          <a:stretch/>
        </p:blipFill>
        <p:spPr>
          <a:xfrm>
            <a:off x="0" y="1"/>
            <a:ext cx="9185945" cy="445047"/>
          </a:xfrm>
          <a:prstGeom prst="rect">
            <a:avLst/>
          </a:prstGeom>
        </p:spPr>
      </p:pic>
      <p:pic>
        <p:nvPicPr>
          <p:cNvPr id="8" name="Picture 3"/>
          <p:cNvPicPr>
            <a:picLocks noChangeAspect="1"/>
          </p:cNvPicPr>
          <p:nvPr userDrawn="1"/>
        </p:nvPicPr>
        <p:blipFill rotWithShape="1">
          <a:blip r:embed="rId14" cstate="print">
            <a:extLst>
              <a:ext uri="{28A0092B-C50C-407E-A947-70E740481C1C}">
                <a14:useLocalDpi xmlns:a14="http://schemas.microsoft.com/office/drawing/2010/main" val="0"/>
              </a:ext>
            </a:extLst>
          </a:blip>
          <a:srcRect l="61253" t="86667"/>
          <a:stretch/>
        </p:blipFill>
        <p:spPr bwMode="auto">
          <a:xfrm>
            <a:off x="5601891" y="5943600"/>
            <a:ext cx="354211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96032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MS PGothic" charset="0"/>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MS PGothic"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MS PGothic"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MS PGothic"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MS PGothic"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S PGothic" charset="0"/>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S PGothic"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charset="0"/>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3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3.emf"/><Relationship Id="rId3"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47.xml"/><Relationship Id="rId2"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2.emf"/><Relationship Id="rId5" Type="http://schemas.openxmlformats.org/officeDocument/2006/relationships/image" Target="../media/image20.emf"/><Relationship Id="rId1" Type="http://schemas.openxmlformats.org/officeDocument/2006/relationships/slideLayout" Target="../slideLayouts/slideLayout4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Grp="1" noChangeArrowheads="1"/>
          </p:cNvSpPr>
          <p:nvPr>
            <p:ph type="title"/>
          </p:nvPr>
        </p:nvSpPr>
        <p:spPr>
          <a:xfrm>
            <a:off x="304800" y="2438400"/>
            <a:ext cx="8166100" cy="1676400"/>
          </a:xfrm>
          <a:noFill/>
          <a:ln/>
        </p:spPr>
        <p:txBody>
          <a:bodyPr anchorCtr="0">
            <a:noAutofit/>
          </a:bodyPr>
          <a:lstStyle/>
          <a:p>
            <a:pPr algn="ctr"/>
            <a:r>
              <a:rPr lang="en-US" sz="3800" b="1" dirty="0" smtClean="0">
                <a:latin typeface="Calibri"/>
              </a:rPr>
              <a:t/>
            </a:r>
            <a:br>
              <a:rPr lang="en-US" sz="3800" b="1" dirty="0" smtClean="0">
                <a:latin typeface="Calibri"/>
              </a:rPr>
            </a:br>
            <a:r>
              <a:rPr lang="en-US" sz="3000" b="1" dirty="0" smtClean="0">
                <a:latin typeface="Calibri"/>
                <a:cs typeface="Arial" panose="020B0604020202020204" pitchFamily="34" charset="0"/>
              </a:rPr>
              <a:t>Judy Klein</a:t>
            </a:r>
            <a:r>
              <a:rPr lang="en-US" b="1" dirty="0" smtClean="0">
                <a:latin typeface="Calibri"/>
                <a:cs typeface="Arial" panose="020B0604020202020204" pitchFamily="34" charset="0"/>
              </a:rPr>
              <a:t/>
            </a:r>
            <a:br>
              <a:rPr lang="en-US" b="1" dirty="0" smtClean="0">
                <a:latin typeface="Calibri"/>
                <a:cs typeface="Arial" panose="020B0604020202020204" pitchFamily="34" charset="0"/>
              </a:rPr>
            </a:br>
            <a:r>
              <a:rPr lang="en-US" sz="2400" i="1" dirty="0" smtClean="0">
                <a:latin typeface="Calibri"/>
                <a:cs typeface="Arial" panose="020B0604020202020204" pitchFamily="34" charset="0"/>
              </a:rPr>
              <a:t>President, UNITY Consortium</a:t>
            </a:r>
            <a:br>
              <a:rPr lang="en-US" sz="2400" i="1" dirty="0" smtClean="0">
                <a:latin typeface="Calibri"/>
                <a:cs typeface="Arial" panose="020B0604020202020204" pitchFamily="34" charset="0"/>
              </a:rPr>
            </a:br>
            <a:endParaRPr lang="en-US" sz="2400" i="1" dirty="0">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1715278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rebuchet MS" charset="0"/>
                <a:ea typeface="Trebuchet MS" charset="0"/>
                <a:cs typeface="Trebuchet MS" charset="0"/>
              </a:rPr>
              <a:t>Frequency of teen well visits</a:t>
            </a:r>
          </a:p>
        </p:txBody>
      </p:sp>
      <p:sp>
        <p:nvSpPr>
          <p:cNvPr id="3" name="Text Placeholder 2"/>
          <p:cNvSpPr>
            <a:spLocks noGrp="1"/>
          </p:cNvSpPr>
          <p:nvPr>
            <p:ph sz="half" idx="4294967295"/>
          </p:nvPr>
        </p:nvSpPr>
        <p:spPr>
          <a:xfrm>
            <a:off x="423512" y="1331942"/>
            <a:ext cx="8060879" cy="1066201"/>
          </a:xfrm>
        </p:spPr>
        <p:style>
          <a:lnRef idx="1">
            <a:schemeClr val="accent2"/>
          </a:lnRef>
          <a:fillRef idx="2">
            <a:schemeClr val="accent2"/>
          </a:fillRef>
          <a:effectRef idx="1">
            <a:schemeClr val="accent2"/>
          </a:effectRef>
          <a:fontRef idx="minor">
            <a:schemeClr val="dk1"/>
          </a:fontRef>
        </p:style>
        <p:txBody>
          <a:bodyPr/>
          <a:lstStyle/>
          <a:p>
            <a:pPr marL="0" indent="0" algn="ctr">
              <a:buNone/>
            </a:pPr>
            <a:r>
              <a:rPr lang="en-US" dirty="0">
                <a:solidFill>
                  <a:schemeClr val="accent4">
                    <a:lumMod val="50000"/>
                  </a:schemeClr>
                </a:solidFill>
                <a:latin typeface="Trebuchet MS" charset="0"/>
                <a:ea typeface="Trebuchet MS" charset="0"/>
                <a:cs typeface="Trebuchet MS" charset="0"/>
              </a:rPr>
              <a:t>Most physicians agree that teens should have well visits at least once a year.  However, physicians report that on average only about half of their teens actually have annual well visits.  </a:t>
            </a:r>
          </a:p>
        </p:txBody>
      </p:sp>
      <p:graphicFrame>
        <p:nvGraphicFramePr>
          <p:cNvPr id="10" name="Chart 9"/>
          <p:cNvGraphicFramePr/>
          <p:nvPr>
            <p:extLst/>
          </p:nvPr>
        </p:nvGraphicFramePr>
        <p:xfrm>
          <a:off x="630283" y="2801583"/>
          <a:ext cx="5806441" cy="36689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594968" y="2888530"/>
            <a:ext cx="3199495" cy="1631214"/>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wrap="square" lIns="91436" tIns="45719" rIns="91436" bIns="45719" rtlCol="0">
            <a:spAutoFit/>
          </a:bodyPr>
          <a:lstStyle/>
          <a:p>
            <a:pPr algn="ctr" defTabSz="609523" eaLnBrk="0" fontAlgn="base" hangingPunct="0">
              <a:spcBef>
                <a:spcPct val="0"/>
              </a:spcBef>
              <a:spcAft>
                <a:spcPct val="0"/>
              </a:spcAft>
            </a:pPr>
            <a:r>
              <a:rPr lang="en-US" sz="2400" dirty="0">
                <a:solidFill>
                  <a:srgbClr val="5F5F5F"/>
                </a:solidFill>
                <a:latin typeface="Trebuchet MS" charset="0"/>
                <a:ea typeface="Trebuchet MS" charset="0"/>
                <a:cs typeface="Trebuchet MS" charset="0"/>
              </a:rPr>
              <a:t>Only </a:t>
            </a:r>
            <a:r>
              <a:rPr lang="en-US" sz="2800" b="1" dirty="0">
                <a:solidFill>
                  <a:srgbClr val="B21DAC"/>
                </a:solidFill>
                <a:latin typeface="Trebuchet MS" charset="0"/>
                <a:ea typeface="Trebuchet MS" charset="0"/>
                <a:cs typeface="Trebuchet MS" charset="0"/>
              </a:rPr>
              <a:t>56% </a:t>
            </a:r>
            <a:r>
              <a:rPr lang="en-US" sz="2400" dirty="0">
                <a:solidFill>
                  <a:srgbClr val="5F5F5F"/>
                </a:solidFill>
                <a:latin typeface="Trebuchet MS" charset="0"/>
                <a:ea typeface="Trebuchet MS" charset="0"/>
                <a:cs typeface="Trebuchet MS" charset="0"/>
              </a:rPr>
              <a:t>of teens have annual well visits, according to </a:t>
            </a:r>
            <a:r>
              <a:rPr lang="en-US" sz="2400" b="1" dirty="0">
                <a:solidFill>
                  <a:srgbClr val="B21DAC"/>
                </a:solidFill>
                <a:latin typeface="Trebuchet MS" charset="0"/>
                <a:ea typeface="Trebuchet MS" charset="0"/>
                <a:cs typeface="Trebuchet MS" charset="0"/>
              </a:rPr>
              <a:t>physicians</a:t>
            </a:r>
          </a:p>
        </p:txBody>
      </p:sp>
      <p:sp>
        <p:nvSpPr>
          <p:cNvPr id="12" name="TextBox 11"/>
          <p:cNvSpPr txBox="1"/>
          <p:nvPr/>
        </p:nvSpPr>
        <p:spPr>
          <a:xfrm>
            <a:off x="756104" y="2579538"/>
            <a:ext cx="4838864" cy="338552"/>
          </a:xfrm>
          <a:prstGeom prst="rect">
            <a:avLst/>
          </a:prstGeom>
          <a:noFill/>
        </p:spPr>
        <p:txBody>
          <a:bodyPr wrap="square" lIns="91436" tIns="45719" rIns="91436" bIns="45719" rtlCol="0">
            <a:spAutoFit/>
          </a:bodyPr>
          <a:lstStyle/>
          <a:p>
            <a:pPr defTabSz="609523" eaLnBrk="0" fontAlgn="base" hangingPunct="0">
              <a:spcBef>
                <a:spcPct val="0"/>
              </a:spcBef>
              <a:spcAft>
                <a:spcPct val="0"/>
              </a:spcAft>
            </a:pPr>
            <a:r>
              <a:rPr lang="en-US" sz="1600" b="1" dirty="0">
                <a:solidFill>
                  <a:srgbClr val="5F5F5F"/>
                </a:solidFill>
                <a:latin typeface="Trebuchet MS" charset="0"/>
                <a:ea typeface="Trebuchet MS" charset="0"/>
                <a:cs typeface="Trebuchet MS" charset="0"/>
              </a:rPr>
              <a:t>How often should all teens have well visits? </a:t>
            </a:r>
          </a:p>
        </p:txBody>
      </p:sp>
      <p:cxnSp>
        <p:nvCxnSpPr>
          <p:cNvPr id="7" name="Elbow Connector 6"/>
          <p:cNvCxnSpPr>
            <a:stCxn id="11" idx="2"/>
          </p:cNvCxnSpPr>
          <p:nvPr/>
        </p:nvCxnSpPr>
        <p:spPr>
          <a:xfrm rot="5400000">
            <a:off x="5630554" y="3784030"/>
            <a:ext cx="828449" cy="2299877"/>
          </a:xfrm>
          <a:prstGeom prst="bentConnector2">
            <a:avLst/>
          </a:prstGeom>
          <a:ln>
            <a:solidFill>
              <a:schemeClr val="accent3"/>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60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charset="0"/>
                <a:ea typeface="Trebuchet MS" charset="0"/>
                <a:cs typeface="Trebuchet MS" charset="0"/>
              </a:rPr>
              <a:t>Attitudes about seeing a doctor</a:t>
            </a:r>
            <a:endParaRPr lang="en-IN" dirty="0">
              <a:latin typeface="Trebuchet MS" charset="0"/>
              <a:ea typeface="Trebuchet MS" charset="0"/>
              <a:cs typeface="Trebuchet MS" charset="0"/>
            </a:endParaRPr>
          </a:p>
        </p:txBody>
      </p:sp>
      <p:sp>
        <p:nvSpPr>
          <p:cNvPr id="17" name="Text Placeholder 2"/>
          <p:cNvSpPr>
            <a:spLocks noGrp="1"/>
          </p:cNvSpPr>
          <p:nvPr>
            <p:ph type="body" idx="4294967295"/>
          </p:nvPr>
        </p:nvSpPr>
        <p:spPr>
          <a:xfrm>
            <a:off x="422175" y="1271360"/>
            <a:ext cx="8161338" cy="1010790"/>
          </a:xfrm>
        </p:spPr>
        <p:style>
          <a:lnRef idx="1">
            <a:schemeClr val="accent2"/>
          </a:lnRef>
          <a:fillRef idx="2">
            <a:schemeClr val="accent2"/>
          </a:fillRef>
          <a:effectRef idx="1">
            <a:schemeClr val="accent2"/>
          </a:effectRef>
          <a:fontRef idx="minor">
            <a:schemeClr val="dk1"/>
          </a:fontRef>
        </p:style>
        <p:txBody>
          <a:bodyPr/>
          <a:lstStyle/>
          <a:p>
            <a:pPr marL="0" indent="0" algn="ctr">
              <a:buNone/>
            </a:pPr>
            <a:r>
              <a:rPr lang="en-US" sz="1800" dirty="0">
                <a:solidFill>
                  <a:schemeClr val="accent4">
                    <a:lumMod val="50000"/>
                  </a:schemeClr>
                </a:solidFill>
                <a:latin typeface="Trebuchet MS" charset="0"/>
                <a:ea typeface="Trebuchet MS" charset="0"/>
                <a:cs typeface="Trebuchet MS" charset="0"/>
              </a:rPr>
              <a:t>Teens and parents share misconceptions about not needing to see a doctor unless they/their teens are sick. </a:t>
            </a:r>
          </a:p>
          <a:p>
            <a:pPr marL="0" indent="0" algn="ctr">
              <a:buNone/>
            </a:pPr>
            <a:r>
              <a:rPr lang="en-US" sz="1800" dirty="0">
                <a:solidFill>
                  <a:schemeClr val="accent4">
                    <a:lumMod val="50000"/>
                  </a:schemeClr>
                </a:solidFill>
                <a:latin typeface="Trebuchet MS" charset="0"/>
                <a:ea typeface="Trebuchet MS" charset="0"/>
                <a:cs typeface="Trebuchet MS" charset="0"/>
              </a:rPr>
              <a:t>Physicians and pharmacists agree that these misconceptions exist.   </a:t>
            </a:r>
          </a:p>
        </p:txBody>
      </p:sp>
      <p:graphicFrame>
        <p:nvGraphicFramePr>
          <p:cNvPr id="7" name="Table 6"/>
          <p:cNvGraphicFramePr>
            <a:graphicFrameLocks noGrp="1"/>
          </p:cNvGraphicFramePr>
          <p:nvPr>
            <p:extLst/>
          </p:nvPr>
        </p:nvGraphicFramePr>
        <p:xfrm>
          <a:off x="490747" y="5602856"/>
          <a:ext cx="3824308" cy="157920"/>
        </p:xfrm>
        <a:graphic>
          <a:graphicData uri="http://schemas.openxmlformats.org/drawingml/2006/table">
            <a:tbl>
              <a:tblPr firstRow="1" bandRow="1">
                <a:tableStyleId>{5C22544A-7EE6-4342-B048-85BDC9FD1C3A}</a:tableStyleId>
              </a:tblPr>
              <a:tblGrid>
                <a:gridCol w="956077">
                  <a:extLst>
                    <a:ext uri="{9D8B030D-6E8A-4147-A177-3AD203B41FA5}">
                      <a16:colId xmlns:a16="http://schemas.microsoft.com/office/drawing/2014/main" xmlns="" val="20000"/>
                    </a:ext>
                  </a:extLst>
                </a:gridCol>
                <a:gridCol w="956077">
                  <a:extLst>
                    <a:ext uri="{9D8B030D-6E8A-4147-A177-3AD203B41FA5}">
                      <a16:colId xmlns:a16="http://schemas.microsoft.com/office/drawing/2014/main" xmlns="" val="20001"/>
                    </a:ext>
                  </a:extLst>
                </a:gridCol>
                <a:gridCol w="956077">
                  <a:extLst>
                    <a:ext uri="{9D8B030D-6E8A-4147-A177-3AD203B41FA5}">
                      <a16:colId xmlns:a16="http://schemas.microsoft.com/office/drawing/2014/main" xmlns="" val="20002"/>
                    </a:ext>
                  </a:extLst>
                </a:gridCol>
                <a:gridCol w="956077">
                  <a:extLst>
                    <a:ext uri="{9D8B030D-6E8A-4147-A177-3AD203B41FA5}">
                      <a16:colId xmlns:a16="http://schemas.microsoft.com/office/drawing/2014/main" xmlns="" val="20003"/>
                    </a:ext>
                  </a:extLst>
                </a:gridCol>
              </a:tblGrid>
              <a:tr h="157920">
                <a:tc>
                  <a:txBody>
                    <a:bodyPr/>
                    <a:lstStyle/>
                    <a:p>
                      <a:pPr algn="ctr"/>
                      <a:r>
                        <a:rPr lang="en-US" sz="800" b="0" dirty="0">
                          <a:solidFill>
                            <a:schemeClr val="tx1"/>
                          </a:solidFill>
                        </a:rPr>
                        <a:t>n=506</a:t>
                      </a:r>
                      <a:endParaRPr lang="en-IN" sz="800" b="0" dirty="0">
                        <a:solidFill>
                          <a:schemeClr val="tx1"/>
                        </a:solidFill>
                      </a:endParaRPr>
                    </a:p>
                  </a:txBody>
                  <a:tcPr marL="36000" marR="36000"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n=515</a:t>
                      </a:r>
                      <a:endParaRPr lang="en-IN" sz="800" b="0" dirty="0">
                        <a:solidFill>
                          <a:schemeClr val="tx1"/>
                        </a:solidFill>
                      </a:endParaRPr>
                    </a:p>
                  </a:txBody>
                  <a:tcPr marL="36000" marR="36000"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n=405</a:t>
                      </a:r>
                      <a:endParaRPr lang="en-IN" sz="800" b="0" dirty="0">
                        <a:solidFill>
                          <a:schemeClr val="tx1"/>
                        </a:solidFill>
                      </a:endParaRPr>
                    </a:p>
                  </a:txBody>
                  <a:tcPr marL="36000" marR="36000"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n=105</a:t>
                      </a:r>
                      <a:endParaRPr lang="en-IN" sz="800" b="0" dirty="0">
                        <a:solidFill>
                          <a:schemeClr val="tx1"/>
                        </a:solidFill>
                      </a:endParaRPr>
                    </a:p>
                  </a:txBody>
                  <a:tcPr marL="36000" marR="36000"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8" name="TextBox 7"/>
          <p:cNvSpPr txBox="1"/>
          <p:nvPr/>
        </p:nvSpPr>
        <p:spPr>
          <a:xfrm>
            <a:off x="759050" y="2449950"/>
            <a:ext cx="3287696" cy="984885"/>
          </a:xfrm>
          <a:prstGeom prst="rect">
            <a:avLst/>
          </a:prstGeom>
          <a:noFill/>
          <a:ln>
            <a:noFill/>
          </a:ln>
        </p:spPr>
        <p:txBody>
          <a:bodyPr wrap="square" lIns="0" tIns="0" rIns="0" bIns="0" rtlCol="0" anchor="ctr">
            <a:spAutoFit/>
          </a:bodyPr>
          <a:lstStyle/>
          <a:p>
            <a:pPr algn="ctr" defTabSz="609523" eaLnBrk="0" fontAlgn="base" hangingPunct="0">
              <a:spcBef>
                <a:spcPct val="0"/>
              </a:spcBef>
              <a:spcAft>
                <a:spcPct val="0"/>
              </a:spcAft>
            </a:pPr>
            <a:r>
              <a:rPr lang="en-IN" sz="1600" b="1" dirty="0">
                <a:solidFill>
                  <a:srgbClr val="5F5F5F"/>
                </a:solidFill>
                <a:latin typeface="Trebuchet MS" charset="0"/>
                <a:ea typeface="Trebuchet MS" charset="0"/>
                <a:cs typeface="Trebuchet MS" charset="0"/>
              </a:rPr>
              <a:t>Don’t see why I should see a doctor or other healthcare provider if I feel healthy</a:t>
            </a:r>
          </a:p>
          <a:p>
            <a:pPr algn="ctr" defTabSz="609523" eaLnBrk="0" fontAlgn="base" hangingPunct="0">
              <a:spcBef>
                <a:spcPct val="0"/>
              </a:spcBef>
              <a:spcAft>
                <a:spcPct val="0"/>
              </a:spcAft>
            </a:pPr>
            <a:r>
              <a:rPr lang="en-IN" sz="1600" i="1" dirty="0">
                <a:solidFill>
                  <a:srgbClr val="5F5F5F"/>
                </a:solidFill>
                <a:latin typeface="Trebuchet MS" charset="0"/>
                <a:ea typeface="Trebuchet MS" charset="0"/>
                <a:cs typeface="Trebuchet MS" charset="0"/>
              </a:rPr>
              <a:t>(% Strongly/Somewhat agree)</a:t>
            </a:r>
          </a:p>
        </p:txBody>
      </p:sp>
      <p:graphicFrame>
        <p:nvGraphicFramePr>
          <p:cNvPr id="9" name="Chart Placeholder 10"/>
          <p:cNvGraphicFramePr>
            <a:graphicFrameLocks/>
          </p:cNvGraphicFramePr>
          <p:nvPr>
            <p:extLst/>
          </p:nvPr>
        </p:nvGraphicFramePr>
        <p:xfrm>
          <a:off x="490747" y="3303673"/>
          <a:ext cx="3824308" cy="2893809"/>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4656347" y="2514216"/>
            <a:ext cx="0" cy="325120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graphicFrame>
        <p:nvGraphicFramePr>
          <p:cNvPr id="13" name="Chart Placeholder 10"/>
          <p:cNvGraphicFramePr>
            <a:graphicFrameLocks/>
          </p:cNvGraphicFramePr>
          <p:nvPr>
            <p:extLst/>
          </p:nvPr>
        </p:nvGraphicFramePr>
        <p:xfrm>
          <a:off x="4859547" y="3303673"/>
          <a:ext cx="3824308" cy="289380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4979391" y="2573059"/>
            <a:ext cx="3584617" cy="738664"/>
          </a:xfrm>
          <a:prstGeom prst="rect">
            <a:avLst/>
          </a:prstGeom>
          <a:noFill/>
          <a:ln>
            <a:noFill/>
          </a:ln>
        </p:spPr>
        <p:txBody>
          <a:bodyPr wrap="square" lIns="0" tIns="0" rIns="0" bIns="0" rtlCol="0" anchor="ctr">
            <a:spAutoFit/>
          </a:bodyPr>
          <a:lstStyle/>
          <a:p>
            <a:pPr algn="ctr" defTabSz="609523" eaLnBrk="0" fontAlgn="base" hangingPunct="0">
              <a:spcBef>
                <a:spcPct val="0"/>
              </a:spcBef>
              <a:spcAft>
                <a:spcPct val="0"/>
              </a:spcAft>
            </a:pPr>
            <a:r>
              <a:rPr lang="en-IN" sz="1600" b="1" dirty="0">
                <a:solidFill>
                  <a:srgbClr val="5F5F5F"/>
                </a:solidFill>
                <a:latin typeface="Trebuchet MS" charset="0"/>
                <a:ea typeface="Trebuchet MS" charset="0"/>
                <a:cs typeface="Trebuchet MS" charset="0"/>
              </a:rPr>
              <a:t>Teens only go to the doctor </a:t>
            </a:r>
          </a:p>
          <a:p>
            <a:pPr algn="ctr" defTabSz="609523" eaLnBrk="0" fontAlgn="base" hangingPunct="0">
              <a:spcBef>
                <a:spcPct val="0"/>
              </a:spcBef>
              <a:spcAft>
                <a:spcPct val="0"/>
              </a:spcAft>
            </a:pPr>
            <a:r>
              <a:rPr lang="en-IN" sz="1600" b="1" dirty="0">
                <a:solidFill>
                  <a:srgbClr val="5F5F5F"/>
                </a:solidFill>
                <a:latin typeface="Trebuchet MS" charset="0"/>
                <a:ea typeface="Trebuchet MS" charset="0"/>
                <a:cs typeface="Trebuchet MS" charset="0"/>
              </a:rPr>
              <a:t>when they feel sick</a:t>
            </a:r>
          </a:p>
          <a:p>
            <a:pPr algn="ctr" defTabSz="609523" eaLnBrk="0" fontAlgn="base" hangingPunct="0">
              <a:spcBef>
                <a:spcPct val="0"/>
              </a:spcBef>
              <a:spcAft>
                <a:spcPct val="0"/>
              </a:spcAft>
            </a:pPr>
            <a:r>
              <a:rPr lang="en-IN" sz="1600" i="1" dirty="0">
                <a:solidFill>
                  <a:srgbClr val="5F5F5F"/>
                </a:solidFill>
                <a:latin typeface="Trebuchet MS" charset="0"/>
                <a:ea typeface="Trebuchet MS" charset="0"/>
                <a:cs typeface="Trebuchet MS" charset="0"/>
              </a:rPr>
              <a:t>(% Strongly/Somewhat agree)</a:t>
            </a:r>
          </a:p>
        </p:txBody>
      </p:sp>
      <p:sp>
        <p:nvSpPr>
          <p:cNvPr id="20" name="Oval 19"/>
          <p:cNvSpPr>
            <a:spLocks noChangeAspect="1"/>
          </p:cNvSpPr>
          <p:nvPr/>
        </p:nvSpPr>
        <p:spPr>
          <a:xfrm rot="10800000" flipV="1">
            <a:off x="1799513" y="4637330"/>
            <a:ext cx="215267" cy="212885"/>
          </a:xfrm>
          <a:prstGeom prst="ellipse">
            <a:avLst/>
          </a:prstGeom>
          <a:solidFill>
            <a:srgbClr val="FF8300"/>
          </a:solidFill>
          <a:ln w="9525" cap="flat" cmpd="sng" algn="ctr">
            <a:noFill/>
            <a:prstDash val="solid"/>
          </a:ln>
          <a:effectLst/>
        </p:spPr>
        <p:txBody>
          <a:bodyPr lIns="68577" tIns="34289" rIns="68577" bIns="34289" rtlCol="0" anchor="ctr"/>
          <a:lstStyle/>
          <a:p>
            <a:pPr algn="ctr">
              <a:defRPr/>
            </a:pPr>
            <a:r>
              <a:rPr lang="en-US" sz="1400" kern="0" dirty="0">
                <a:solidFill>
                  <a:srgbClr val="FFFFFF"/>
                </a:solidFill>
                <a:latin typeface="Trebuchet MS" charset="0"/>
                <a:ea typeface="Trebuchet MS" charset="0"/>
                <a:cs typeface="Trebuchet MS" charset="0"/>
              </a:rPr>
              <a:t>Y</a:t>
            </a:r>
          </a:p>
        </p:txBody>
      </p:sp>
    </p:spTree>
    <p:extLst>
      <p:ext uri="{BB962C8B-B14F-4D97-AF65-F5344CB8AC3E}">
        <p14:creationId xmlns:p14="http://schemas.microsoft.com/office/powerpoint/2010/main" val="18257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Parent’s presence in doctor exam room</a:t>
            </a:r>
          </a:p>
        </p:txBody>
      </p:sp>
      <p:sp>
        <p:nvSpPr>
          <p:cNvPr id="9" name="TextBox 8"/>
          <p:cNvSpPr txBox="1"/>
          <p:nvPr/>
        </p:nvSpPr>
        <p:spPr>
          <a:xfrm>
            <a:off x="392318" y="2599277"/>
            <a:ext cx="3635467" cy="1159228"/>
          </a:xfrm>
          <a:prstGeom prst="rect">
            <a:avLst/>
          </a:prstGeom>
          <a:noFill/>
        </p:spPr>
        <p:txBody>
          <a:bodyPr wrap="square" rtlCol="0">
            <a:spAutoFit/>
          </a:bodyPr>
          <a:lstStyle/>
          <a:p>
            <a:pPr defTabSz="457200" eaLnBrk="0" fontAlgn="base" hangingPunct="0">
              <a:spcBef>
                <a:spcPct val="0"/>
              </a:spcBef>
              <a:spcAft>
                <a:spcPct val="0"/>
              </a:spcAft>
            </a:pPr>
            <a:r>
              <a:rPr lang="en-US" sz="3733" b="1" dirty="0">
                <a:solidFill>
                  <a:srgbClr val="BDD631">
                    <a:lumMod val="75000"/>
                  </a:srgbClr>
                </a:solidFill>
                <a:latin typeface="Arial" charset="0"/>
                <a:ea typeface="ヒラギノ角ゴ Pro W3" charset="-128"/>
              </a:rPr>
              <a:t>61% </a:t>
            </a:r>
            <a:r>
              <a:rPr lang="en-US" sz="1600" dirty="0">
                <a:solidFill>
                  <a:srgbClr val="5F5F5F"/>
                </a:solidFill>
                <a:latin typeface="Arial" charset="0"/>
                <a:ea typeface="ヒラギノ角ゴ Pro W3" charset="-128"/>
              </a:rPr>
              <a:t>of </a:t>
            </a:r>
            <a:r>
              <a:rPr lang="en-US" sz="1600" b="1" dirty="0">
                <a:solidFill>
                  <a:srgbClr val="BDD631">
                    <a:lumMod val="75000"/>
                  </a:srgbClr>
                </a:solidFill>
                <a:latin typeface="Arial" charset="0"/>
                <a:ea typeface="ヒラギノ角ゴ Pro W3" charset="-128"/>
              </a:rPr>
              <a:t>teens</a:t>
            </a:r>
            <a:r>
              <a:rPr lang="en-US" sz="1600" b="1" dirty="0">
                <a:solidFill>
                  <a:srgbClr val="009DD9"/>
                </a:solidFill>
                <a:latin typeface="Arial" charset="0"/>
                <a:ea typeface="ヒラギノ角ゴ Pro W3" charset="-128"/>
              </a:rPr>
              <a:t> </a:t>
            </a:r>
            <a:r>
              <a:rPr lang="en-US" sz="1600" dirty="0">
                <a:solidFill>
                  <a:srgbClr val="5F5F5F"/>
                </a:solidFill>
                <a:latin typeface="Arial" charset="0"/>
                <a:ea typeface="ヒラギノ角ゴ Pro W3" charset="-128"/>
              </a:rPr>
              <a:t>report that their parents were in the room the entire time during their last visit</a:t>
            </a:r>
          </a:p>
        </p:txBody>
      </p:sp>
      <p:sp>
        <p:nvSpPr>
          <p:cNvPr id="10" name="TextBox 9"/>
          <p:cNvSpPr txBox="1"/>
          <p:nvPr/>
        </p:nvSpPr>
        <p:spPr>
          <a:xfrm>
            <a:off x="392318" y="3859571"/>
            <a:ext cx="3635467" cy="1159228"/>
          </a:xfrm>
          <a:prstGeom prst="rect">
            <a:avLst/>
          </a:prstGeom>
          <a:noFill/>
        </p:spPr>
        <p:txBody>
          <a:bodyPr wrap="square" rtlCol="0">
            <a:spAutoFit/>
          </a:bodyPr>
          <a:lstStyle/>
          <a:p>
            <a:pPr defTabSz="457200" eaLnBrk="0" fontAlgn="base" hangingPunct="0">
              <a:spcBef>
                <a:spcPct val="0"/>
              </a:spcBef>
              <a:spcAft>
                <a:spcPct val="0"/>
              </a:spcAft>
            </a:pPr>
            <a:r>
              <a:rPr lang="en-US" sz="3733" b="1" dirty="0">
                <a:solidFill>
                  <a:srgbClr val="1E8BCB"/>
                </a:solidFill>
                <a:latin typeface="Arial" charset="0"/>
                <a:ea typeface="ヒラギノ角ゴ Pro W3" charset="-128"/>
              </a:rPr>
              <a:t>49% </a:t>
            </a:r>
            <a:r>
              <a:rPr lang="en-US" sz="1600" dirty="0">
                <a:solidFill>
                  <a:srgbClr val="5F5F5F"/>
                </a:solidFill>
                <a:latin typeface="Arial" charset="0"/>
                <a:ea typeface="ヒラギノ角ゴ Pro W3" charset="-128"/>
              </a:rPr>
              <a:t>of </a:t>
            </a:r>
            <a:r>
              <a:rPr lang="en-US" sz="1600" b="1" dirty="0">
                <a:solidFill>
                  <a:srgbClr val="1E8BCB"/>
                </a:solidFill>
                <a:latin typeface="Arial" charset="0"/>
                <a:ea typeface="ヒラギノ角ゴ Pro W3" charset="-128"/>
              </a:rPr>
              <a:t>parents </a:t>
            </a:r>
            <a:r>
              <a:rPr lang="en-US" sz="1600" dirty="0">
                <a:solidFill>
                  <a:srgbClr val="5F5F5F"/>
                </a:solidFill>
                <a:latin typeface="Arial" charset="0"/>
                <a:ea typeface="ヒラギノ角ゴ Pro W3" charset="-128"/>
              </a:rPr>
              <a:t>report that they were in the room the entire time during their child’s last visit</a:t>
            </a:r>
          </a:p>
        </p:txBody>
      </p:sp>
      <p:sp>
        <p:nvSpPr>
          <p:cNvPr id="11" name="TextBox 10"/>
          <p:cNvSpPr txBox="1"/>
          <p:nvPr/>
        </p:nvSpPr>
        <p:spPr>
          <a:xfrm>
            <a:off x="367615" y="5119865"/>
            <a:ext cx="3635467" cy="1159228"/>
          </a:xfrm>
          <a:prstGeom prst="rect">
            <a:avLst/>
          </a:prstGeom>
          <a:noFill/>
        </p:spPr>
        <p:txBody>
          <a:bodyPr wrap="square" rtlCol="0">
            <a:spAutoFit/>
          </a:bodyPr>
          <a:lstStyle/>
          <a:p>
            <a:pPr defTabSz="457200" eaLnBrk="0" fontAlgn="base" hangingPunct="0">
              <a:spcBef>
                <a:spcPct val="0"/>
              </a:spcBef>
              <a:spcAft>
                <a:spcPct val="0"/>
              </a:spcAft>
            </a:pPr>
            <a:r>
              <a:rPr lang="en-US" sz="3733" b="1" dirty="0">
                <a:solidFill>
                  <a:srgbClr val="BDD631">
                    <a:lumMod val="75000"/>
                  </a:srgbClr>
                </a:solidFill>
                <a:latin typeface="Arial" charset="0"/>
                <a:ea typeface="ヒラギノ角ゴ Pro W3" charset="-128"/>
              </a:rPr>
              <a:t>87% </a:t>
            </a:r>
            <a:r>
              <a:rPr lang="en-US" sz="1600" dirty="0">
                <a:solidFill>
                  <a:srgbClr val="5F5F5F"/>
                </a:solidFill>
                <a:latin typeface="Arial" charset="0"/>
                <a:ea typeface="ヒラギノ角ゴ Pro W3" charset="-128"/>
              </a:rPr>
              <a:t>of </a:t>
            </a:r>
            <a:r>
              <a:rPr lang="en-US" sz="1600" b="1" dirty="0">
                <a:solidFill>
                  <a:srgbClr val="BDD631">
                    <a:lumMod val="75000"/>
                  </a:srgbClr>
                </a:solidFill>
                <a:latin typeface="Arial" charset="0"/>
                <a:ea typeface="ヒラギノ角ゴ Pro W3" charset="-128"/>
              </a:rPr>
              <a:t>teens</a:t>
            </a:r>
            <a:r>
              <a:rPr lang="en-US" sz="1600" b="1" dirty="0">
                <a:solidFill>
                  <a:srgbClr val="009DD9"/>
                </a:solidFill>
                <a:latin typeface="Arial" charset="0"/>
                <a:ea typeface="ヒラギノ角ゴ Pro W3" charset="-128"/>
              </a:rPr>
              <a:t> </a:t>
            </a:r>
            <a:r>
              <a:rPr lang="en-US" sz="1600" dirty="0">
                <a:solidFill>
                  <a:srgbClr val="5F5F5F"/>
                </a:solidFill>
                <a:latin typeface="Arial" charset="0"/>
                <a:ea typeface="ヒラギノ角ゴ Pro W3" charset="-128"/>
              </a:rPr>
              <a:t>find their parents’ presence during a visit to be reassuring</a:t>
            </a:r>
          </a:p>
        </p:txBody>
      </p:sp>
      <p:sp>
        <p:nvSpPr>
          <p:cNvPr id="22" name="Rectangle 21"/>
          <p:cNvSpPr/>
          <p:nvPr/>
        </p:nvSpPr>
        <p:spPr>
          <a:xfrm>
            <a:off x="336113" y="2571192"/>
            <a:ext cx="3599733" cy="3792566"/>
          </a:xfrm>
          <a:prstGeom prst="rect">
            <a:avLst/>
          </a:prstGeom>
          <a:noFill/>
          <a:ln w="19050">
            <a:solidFill>
              <a:schemeClr val="bg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srgbClr val="FFFFFF"/>
              </a:solidFill>
            </a:endParaRPr>
          </a:p>
        </p:txBody>
      </p:sp>
      <p:sp>
        <p:nvSpPr>
          <p:cNvPr id="26" name="TextBox 25"/>
          <p:cNvSpPr txBox="1"/>
          <p:nvPr/>
        </p:nvSpPr>
        <p:spPr>
          <a:xfrm>
            <a:off x="4620157" y="4638129"/>
            <a:ext cx="3708051" cy="543867"/>
          </a:xfrm>
          <a:prstGeom prst="rect">
            <a:avLst/>
          </a:prstGeom>
          <a:noFill/>
        </p:spPr>
        <p:txBody>
          <a:bodyPr wrap="square" rtlCol="0" anchor="ctr">
            <a:spAutoFit/>
          </a:bodyPr>
          <a:lstStyle/>
          <a:p>
            <a:pPr algn="ctr" defTabSz="609523" eaLnBrk="0" fontAlgn="base" hangingPunct="0">
              <a:spcBef>
                <a:spcPct val="0"/>
              </a:spcBef>
              <a:spcAft>
                <a:spcPct val="0"/>
              </a:spcAft>
            </a:pPr>
            <a:r>
              <a:rPr lang="en-IN" sz="1467" b="1" dirty="0">
                <a:solidFill>
                  <a:srgbClr val="5F5F5F"/>
                </a:solidFill>
                <a:latin typeface="Arial" charset="0"/>
                <a:ea typeface="ヒラギノ角ゴ Pro W3" charset="-128"/>
              </a:rPr>
              <a:t>Parents encourage me to ask my HCP questions about my health</a:t>
            </a:r>
          </a:p>
        </p:txBody>
      </p:sp>
      <p:grpSp>
        <p:nvGrpSpPr>
          <p:cNvPr id="4" name="Group 3"/>
          <p:cNvGrpSpPr/>
          <p:nvPr/>
        </p:nvGrpSpPr>
        <p:grpSpPr>
          <a:xfrm>
            <a:off x="5320684" y="5337137"/>
            <a:ext cx="2307001" cy="854443"/>
            <a:chOff x="3962400" y="2083318"/>
            <a:chExt cx="1730251" cy="640832"/>
          </a:xfrm>
        </p:grpSpPr>
        <p:sp>
          <p:nvSpPr>
            <p:cNvPr id="14" name="Oval 13"/>
            <p:cNvSpPr>
              <a:spLocks noChangeAspect="1"/>
            </p:cNvSpPr>
            <p:nvPr/>
          </p:nvSpPr>
          <p:spPr>
            <a:xfrm>
              <a:off x="3962400" y="2083318"/>
              <a:ext cx="640080" cy="640080"/>
            </a:xfrm>
            <a:prstGeom prst="ellips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009DD9"/>
                  </a:solidFill>
                </a:rPr>
                <a:t>85%</a:t>
              </a:r>
            </a:p>
          </p:txBody>
        </p:sp>
        <p:sp>
          <p:nvSpPr>
            <p:cNvPr id="27" name="Oval 26"/>
            <p:cNvSpPr>
              <a:spLocks noChangeAspect="1"/>
            </p:cNvSpPr>
            <p:nvPr/>
          </p:nvSpPr>
          <p:spPr>
            <a:xfrm>
              <a:off x="5052571" y="2084070"/>
              <a:ext cx="640080" cy="640080"/>
            </a:xfrm>
            <a:prstGeom prst="ellipse">
              <a:avLst/>
            </a:prstGeom>
            <a:no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BDD631">
                      <a:lumMod val="75000"/>
                    </a:srgbClr>
                  </a:solidFill>
                </a:rPr>
                <a:t>95%</a:t>
              </a:r>
            </a:p>
          </p:txBody>
        </p:sp>
      </p:grpSp>
      <p:sp>
        <p:nvSpPr>
          <p:cNvPr id="19" name="TextBox 18"/>
          <p:cNvSpPr txBox="1"/>
          <p:nvPr/>
        </p:nvSpPr>
        <p:spPr>
          <a:xfrm>
            <a:off x="4620157" y="2851661"/>
            <a:ext cx="3708051" cy="543867"/>
          </a:xfrm>
          <a:prstGeom prst="rect">
            <a:avLst/>
          </a:prstGeom>
          <a:noFill/>
        </p:spPr>
        <p:txBody>
          <a:bodyPr wrap="square" rtlCol="0" anchor="ctr">
            <a:spAutoFit/>
          </a:bodyPr>
          <a:lstStyle/>
          <a:p>
            <a:pPr algn="ctr" defTabSz="609523" eaLnBrk="0" fontAlgn="base" hangingPunct="0">
              <a:spcBef>
                <a:spcPct val="0"/>
              </a:spcBef>
              <a:spcAft>
                <a:spcPct val="0"/>
              </a:spcAft>
            </a:pPr>
            <a:r>
              <a:rPr lang="en-IN" sz="1467" b="1" dirty="0">
                <a:solidFill>
                  <a:srgbClr val="5F5F5F"/>
                </a:solidFill>
                <a:latin typeface="Arial" charset="0"/>
                <a:ea typeface="ヒラギノ角ゴ Pro W3" charset="-128"/>
              </a:rPr>
              <a:t>Parents insist on staying in the exam room during my doctor visits</a:t>
            </a:r>
          </a:p>
        </p:txBody>
      </p:sp>
      <p:sp>
        <p:nvSpPr>
          <p:cNvPr id="31" name="Oval 30"/>
          <p:cNvSpPr>
            <a:spLocks noChangeAspect="1"/>
          </p:cNvSpPr>
          <p:nvPr/>
        </p:nvSpPr>
        <p:spPr>
          <a:xfrm>
            <a:off x="4470400" y="3516619"/>
            <a:ext cx="853440" cy="853440"/>
          </a:xfrm>
          <a:prstGeom prst="ellips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009DD9"/>
                </a:solidFill>
              </a:rPr>
              <a:t>53%</a:t>
            </a:r>
          </a:p>
        </p:txBody>
      </p:sp>
      <p:sp>
        <p:nvSpPr>
          <p:cNvPr id="32" name="Oval 31"/>
          <p:cNvSpPr>
            <a:spLocks noChangeAspect="1"/>
          </p:cNvSpPr>
          <p:nvPr/>
        </p:nvSpPr>
        <p:spPr>
          <a:xfrm>
            <a:off x="6047463" y="3516619"/>
            <a:ext cx="853440" cy="853440"/>
          </a:xfrm>
          <a:prstGeom prst="ellipse">
            <a:avLst/>
          </a:prstGeom>
          <a:no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BDD631">
                    <a:lumMod val="75000"/>
                  </a:srgbClr>
                </a:solidFill>
              </a:rPr>
              <a:t>47%</a:t>
            </a:r>
          </a:p>
        </p:txBody>
      </p:sp>
      <p:sp>
        <p:nvSpPr>
          <p:cNvPr id="17" name="Text Placeholder 2">
            <a:extLst>
              <a:ext uri="{FF2B5EF4-FFF2-40B4-BE49-F238E27FC236}">
                <a16:creationId xmlns:a16="http://schemas.microsoft.com/office/drawing/2014/main" xmlns="" id="{40BC6D70-637B-C742-94BB-D349C67EA926}"/>
              </a:ext>
            </a:extLst>
          </p:cNvPr>
          <p:cNvSpPr txBox="1">
            <a:spLocks/>
          </p:cNvSpPr>
          <p:nvPr/>
        </p:nvSpPr>
        <p:spPr bwMode="auto">
          <a:xfrm>
            <a:off x="336113" y="1332745"/>
            <a:ext cx="8568088" cy="1066201"/>
          </a:xfrm>
          <a:prstGeom prst="rect">
            <a:avLst/>
          </a:prstGeom>
          <a:extLst>
            <a:ext uri="{FAA26D3D-D897-4be2-8F04-BA451C77F1D7}">
              <ma14:placeholderFlag xmlns:ma14="http://schemas.microsoft.com/office/mac/drawingml/2011/main" val="1"/>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ts val="600"/>
              </a:spcAft>
              <a:buClr>
                <a:schemeClr val="accent2"/>
              </a:buClr>
              <a:defRPr sz="2000" kern="1200">
                <a:solidFill>
                  <a:schemeClr val="dk1"/>
                </a:solidFill>
                <a:latin typeface="+mn-lt"/>
                <a:ea typeface="+mn-ea"/>
                <a:cs typeface="+mn-cs"/>
              </a:defRPr>
            </a:lvl1pPr>
            <a:lvl2pPr marL="287338" indent="-168275" algn="l" defTabSz="457200" rtl="0" eaLnBrk="0" fontAlgn="base" hangingPunct="0">
              <a:spcBef>
                <a:spcPct val="20000"/>
              </a:spcBef>
              <a:spcAft>
                <a:spcPts val="600"/>
              </a:spcAft>
              <a:buClr>
                <a:srgbClr val="E8058A"/>
              </a:buClr>
              <a:buFont typeface="Arial" charset="0"/>
              <a:buChar char="•"/>
              <a:defRPr kern="1200">
                <a:solidFill>
                  <a:schemeClr val="dk1"/>
                </a:solidFill>
                <a:latin typeface="+mn-lt"/>
                <a:ea typeface="+mn-ea"/>
                <a:cs typeface="+mn-cs"/>
              </a:defRPr>
            </a:lvl2pPr>
            <a:lvl3pPr marL="568325" indent="-220663" algn="l" defTabSz="457200" rtl="0" eaLnBrk="0" fontAlgn="base" hangingPunct="0">
              <a:spcBef>
                <a:spcPct val="20000"/>
              </a:spcBef>
              <a:spcAft>
                <a:spcPts val="600"/>
              </a:spcAft>
              <a:buClr>
                <a:srgbClr val="E8058A"/>
              </a:buClr>
              <a:buFont typeface="Lucida Grande" charset="0"/>
              <a:buChar char="−"/>
              <a:defRPr sz="1600" kern="1200">
                <a:solidFill>
                  <a:schemeClr val="dk1"/>
                </a:solidFill>
                <a:latin typeface="+mn-lt"/>
                <a:ea typeface="+mn-ea"/>
                <a:cs typeface="+mn-cs"/>
              </a:defRPr>
            </a:lvl3pPr>
            <a:lvl4pPr marL="687388" indent="-171450" algn="l" defTabSz="457200" rtl="0" eaLnBrk="0" fontAlgn="base" hangingPunct="0">
              <a:spcBef>
                <a:spcPct val="20000"/>
              </a:spcBef>
              <a:spcAft>
                <a:spcPts val="600"/>
              </a:spcAft>
              <a:buClr>
                <a:srgbClr val="E8058A"/>
              </a:buClr>
              <a:buFont typeface="Wingdings" charset="2"/>
              <a:buChar char="§"/>
              <a:defRPr sz="1400" kern="1200">
                <a:solidFill>
                  <a:schemeClr val="dk1"/>
                </a:solidFill>
                <a:latin typeface="+mn-lt"/>
                <a:ea typeface="+mn-ea"/>
                <a:cs typeface="+mn-cs"/>
              </a:defRPr>
            </a:lvl4pPr>
            <a:lvl5pPr marL="915988" indent="-171450" algn="l" defTabSz="457200" rtl="0" eaLnBrk="0" fontAlgn="base" hangingPunct="0">
              <a:spcBef>
                <a:spcPct val="20000"/>
              </a:spcBef>
              <a:spcAft>
                <a:spcPts val="600"/>
              </a:spcAft>
              <a:buClr>
                <a:srgbClr val="E8058A"/>
              </a:buClr>
              <a:buFont typeface="Courier New" charset="0"/>
              <a:buChar char="o"/>
              <a:defRPr sz="14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Clr>
                <a:srgbClr val="1E8BCB"/>
              </a:buClr>
            </a:pPr>
            <a:r>
              <a:rPr lang="en-US" dirty="0">
                <a:solidFill>
                  <a:srgbClr val="2E3192">
                    <a:lumMod val="50000"/>
                  </a:srgbClr>
                </a:solidFill>
                <a:latin typeface="Trebuchet MS" charset="0"/>
                <a:ea typeface="Trebuchet MS" charset="0"/>
                <a:cs typeface="Trebuchet MS" charset="0"/>
              </a:rPr>
              <a:t>Most parents remain for some or all of the doctor visit, and leave only at the request of their child or doctor.  Often parents insist on staying in the room and acknowledge that their presence changes the dialogue. </a:t>
            </a:r>
          </a:p>
        </p:txBody>
      </p:sp>
      <p:sp>
        <p:nvSpPr>
          <p:cNvPr id="37" name="Oval 36"/>
          <p:cNvSpPr>
            <a:spLocks noChangeAspect="1"/>
          </p:cNvSpPr>
          <p:nvPr/>
        </p:nvSpPr>
        <p:spPr>
          <a:xfrm>
            <a:off x="7624525" y="3513676"/>
            <a:ext cx="853440" cy="853440"/>
          </a:xfrm>
          <a:prstGeom prst="ellips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B21DAC"/>
                </a:solidFill>
              </a:rPr>
              <a:t>63%</a:t>
            </a:r>
          </a:p>
        </p:txBody>
      </p:sp>
    </p:spTree>
    <p:extLst>
      <p:ext uri="{BB962C8B-B14F-4D97-AF65-F5344CB8AC3E}">
        <p14:creationId xmlns:p14="http://schemas.microsoft.com/office/powerpoint/2010/main" val="180241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Time alone with physician in exam room</a:t>
            </a:r>
          </a:p>
        </p:txBody>
      </p:sp>
      <p:sp>
        <p:nvSpPr>
          <p:cNvPr id="9" name="Oval 8"/>
          <p:cNvSpPr>
            <a:spLocks noChangeAspect="1"/>
          </p:cNvSpPr>
          <p:nvPr/>
        </p:nvSpPr>
        <p:spPr>
          <a:xfrm>
            <a:off x="4783183" y="3232296"/>
            <a:ext cx="853440" cy="853440"/>
          </a:xfrm>
          <a:prstGeom prst="ellips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1E8BCB"/>
                </a:solidFill>
              </a:rPr>
              <a:t>84%</a:t>
            </a:r>
          </a:p>
        </p:txBody>
      </p:sp>
      <p:sp>
        <p:nvSpPr>
          <p:cNvPr id="10" name="Oval 9"/>
          <p:cNvSpPr>
            <a:spLocks noChangeAspect="1"/>
          </p:cNvSpPr>
          <p:nvPr/>
        </p:nvSpPr>
        <p:spPr>
          <a:xfrm>
            <a:off x="3464953" y="3244799"/>
            <a:ext cx="853440" cy="853440"/>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BDD631">
                    <a:lumMod val="75000"/>
                  </a:srgbClr>
                </a:solidFill>
              </a:rPr>
              <a:t>67%</a:t>
            </a:r>
          </a:p>
        </p:txBody>
      </p:sp>
      <p:sp>
        <p:nvSpPr>
          <p:cNvPr id="11" name="Oval 10"/>
          <p:cNvSpPr>
            <a:spLocks noChangeAspect="1"/>
          </p:cNvSpPr>
          <p:nvPr/>
        </p:nvSpPr>
        <p:spPr>
          <a:xfrm>
            <a:off x="6102849" y="3248255"/>
            <a:ext cx="853440" cy="853440"/>
          </a:xfrm>
          <a:prstGeom prst="ellips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B21DAC"/>
                </a:solidFill>
              </a:rPr>
              <a:t>97%</a:t>
            </a:r>
          </a:p>
        </p:txBody>
      </p:sp>
      <p:sp>
        <p:nvSpPr>
          <p:cNvPr id="13" name="TextBox 12"/>
          <p:cNvSpPr txBox="1"/>
          <p:nvPr/>
        </p:nvSpPr>
        <p:spPr>
          <a:xfrm>
            <a:off x="2683996" y="4550420"/>
            <a:ext cx="5249332" cy="677301"/>
          </a:xfrm>
          <a:prstGeom prst="rect">
            <a:avLst/>
          </a:prstGeom>
          <a:noFill/>
        </p:spPr>
        <p:txBody>
          <a:bodyPr wrap="square" lIns="0" tIns="0" rIns="0" bIns="0" rtlCol="0" anchor="ctr">
            <a:spAutoFit/>
          </a:bodyPr>
          <a:lstStyle/>
          <a:p>
            <a:pPr algn="ctr" defTabSz="609523" eaLnBrk="0" fontAlgn="base" hangingPunct="0">
              <a:spcBef>
                <a:spcPct val="0"/>
              </a:spcBef>
              <a:spcAft>
                <a:spcPct val="0"/>
              </a:spcAft>
            </a:pPr>
            <a:r>
              <a:rPr lang="en-IN" sz="1467" b="1" dirty="0">
                <a:solidFill>
                  <a:srgbClr val="5F5F5F"/>
                </a:solidFill>
                <a:latin typeface="Arial" charset="0"/>
                <a:ea typeface="ヒラギノ角ゴ Pro W3" charset="-128"/>
              </a:rPr>
              <a:t>Spending time alone with doctor makes me/teens feel more responsible for my/their health</a:t>
            </a:r>
          </a:p>
          <a:p>
            <a:pPr algn="ctr" defTabSz="609523" eaLnBrk="0" fontAlgn="base" hangingPunct="0">
              <a:spcBef>
                <a:spcPct val="0"/>
              </a:spcBef>
              <a:spcAft>
                <a:spcPct val="0"/>
              </a:spcAft>
            </a:pPr>
            <a:r>
              <a:rPr lang="en-IN" sz="1467" i="1" dirty="0">
                <a:solidFill>
                  <a:srgbClr val="5F5F5F"/>
                </a:solidFill>
                <a:latin typeface="Arial" charset="0"/>
                <a:ea typeface="ヒラギノ角ゴ Pro W3" charset="-128"/>
              </a:rPr>
              <a:t>(% Strongly/Somewhat agree)</a:t>
            </a:r>
          </a:p>
        </p:txBody>
      </p:sp>
      <p:sp>
        <p:nvSpPr>
          <p:cNvPr id="14" name="Oval 13"/>
          <p:cNvSpPr>
            <a:spLocks noChangeAspect="1"/>
          </p:cNvSpPr>
          <p:nvPr/>
        </p:nvSpPr>
        <p:spPr>
          <a:xfrm>
            <a:off x="4783183" y="5365312"/>
            <a:ext cx="853440" cy="853440"/>
          </a:xfrm>
          <a:prstGeom prst="ellips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1E8BCB"/>
                </a:solidFill>
              </a:rPr>
              <a:t>80%</a:t>
            </a:r>
          </a:p>
        </p:txBody>
      </p:sp>
      <p:sp>
        <p:nvSpPr>
          <p:cNvPr id="15" name="Oval 14"/>
          <p:cNvSpPr>
            <a:spLocks noChangeAspect="1"/>
          </p:cNvSpPr>
          <p:nvPr/>
        </p:nvSpPr>
        <p:spPr>
          <a:xfrm>
            <a:off x="3463516" y="5365312"/>
            <a:ext cx="853440" cy="853440"/>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BDD631">
                    <a:lumMod val="75000"/>
                  </a:srgbClr>
                </a:solidFill>
              </a:rPr>
              <a:t>78%</a:t>
            </a:r>
          </a:p>
        </p:txBody>
      </p:sp>
      <p:sp>
        <p:nvSpPr>
          <p:cNvPr id="16" name="Oval 15"/>
          <p:cNvSpPr>
            <a:spLocks noChangeAspect="1"/>
          </p:cNvSpPr>
          <p:nvPr/>
        </p:nvSpPr>
        <p:spPr>
          <a:xfrm>
            <a:off x="6102849" y="5369547"/>
            <a:ext cx="853440" cy="853440"/>
          </a:xfrm>
          <a:prstGeom prst="ellips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B21DAC"/>
                </a:solidFill>
              </a:rPr>
              <a:t>96%</a:t>
            </a:r>
          </a:p>
        </p:txBody>
      </p:sp>
      <p:sp>
        <p:nvSpPr>
          <p:cNvPr id="3" name="Oval 2"/>
          <p:cNvSpPr/>
          <p:nvPr/>
        </p:nvSpPr>
        <p:spPr>
          <a:xfrm>
            <a:off x="771953" y="2542610"/>
            <a:ext cx="1524000" cy="152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srgbClr val="FFFFFF"/>
              </a:solidFill>
            </a:endParaRPr>
          </a:p>
        </p:txBody>
      </p:sp>
      <p:pic>
        <p:nvPicPr>
          <p:cNvPr id="17" name="Picture 16" descr="scientist.emf"/>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257599" y="2671754"/>
            <a:ext cx="548295" cy="1236384"/>
          </a:xfrm>
          <a:prstGeom prst="rect">
            <a:avLst/>
          </a:prstGeom>
        </p:spPr>
      </p:pic>
      <p:sp>
        <p:nvSpPr>
          <p:cNvPr id="19" name="Oval 18"/>
          <p:cNvSpPr/>
          <p:nvPr/>
        </p:nvSpPr>
        <p:spPr>
          <a:xfrm>
            <a:off x="771953" y="4694656"/>
            <a:ext cx="1524000" cy="152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srgbClr val="FFFFFF"/>
              </a:solidFill>
            </a:endParaRPr>
          </a:p>
        </p:txBody>
      </p:sp>
      <p:pic>
        <p:nvPicPr>
          <p:cNvPr id="18" name="Picture 17" descr="male.emf"/>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flipH="1">
            <a:off x="1294501" y="4866443"/>
            <a:ext cx="453956" cy="1148509"/>
          </a:xfrm>
          <a:prstGeom prst="rect">
            <a:avLst/>
          </a:prstGeom>
        </p:spPr>
      </p:pic>
      <p:cxnSp>
        <p:nvCxnSpPr>
          <p:cNvPr id="20" name="Straight Arrow Connector 19"/>
          <p:cNvCxnSpPr>
            <a:cxnSpLocks/>
          </p:cNvCxnSpPr>
          <p:nvPr/>
        </p:nvCxnSpPr>
        <p:spPr>
          <a:xfrm flipV="1">
            <a:off x="1514883" y="4080153"/>
            <a:ext cx="0" cy="355568"/>
          </a:xfrm>
          <a:prstGeom prst="straightConnector1">
            <a:avLst/>
          </a:prstGeom>
          <a:ln w="19050">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cxnSpLocks/>
          </p:cNvCxnSpPr>
          <p:nvPr/>
        </p:nvCxnSpPr>
        <p:spPr>
          <a:xfrm>
            <a:off x="1514883" y="4266392"/>
            <a:ext cx="0" cy="370513"/>
          </a:xfrm>
          <a:prstGeom prst="straightConnector1">
            <a:avLst/>
          </a:prstGeom>
          <a:ln w="19050">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2" name="Text Placeholder 2">
            <a:extLst>
              <a:ext uri="{FF2B5EF4-FFF2-40B4-BE49-F238E27FC236}">
                <a16:creationId xmlns:a16="http://schemas.microsoft.com/office/drawing/2014/main" xmlns="" id="{86E8F801-C8BB-E940-A302-9B8AA0BADAC2}"/>
              </a:ext>
            </a:extLst>
          </p:cNvPr>
          <p:cNvSpPr txBox="1">
            <a:spLocks/>
          </p:cNvSpPr>
          <p:nvPr/>
        </p:nvSpPr>
        <p:spPr bwMode="auto">
          <a:xfrm>
            <a:off x="336113" y="1332745"/>
            <a:ext cx="8568088" cy="1066201"/>
          </a:xfrm>
          <a:prstGeom prst="rect">
            <a:avLst/>
          </a:prstGeom>
          <a:extLst>
            <a:ext uri="{FAA26D3D-D897-4be2-8F04-BA451C77F1D7}">
              <ma14:placeholderFlag xmlns:ma14="http://schemas.microsoft.com/office/mac/drawingml/2011/main" val="1"/>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ts val="600"/>
              </a:spcAft>
              <a:buClr>
                <a:schemeClr val="accent2"/>
              </a:buClr>
              <a:defRPr sz="2000" kern="1200">
                <a:solidFill>
                  <a:schemeClr val="dk1"/>
                </a:solidFill>
                <a:latin typeface="+mn-lt"/>
                <a:ea typeface="+mn-ea"/>
                <a:cs typeface="+mn-cs"/>
              </a:defRPr>
            </a:lvl1pPr>
            <a:lvl2pPr marL="287338" indent="-168275" algn="l" defTabSz="457200" rtl="0" eaLnBrk="0" fontAlgn="base" hangingPunct="0">
              <a:spcBef>
                <a:spcPct val="20000"/>
              </a:spcBef>
              <a:spcAft>
                <a:spcPts val="600"/>
              </a:spcAft>
              <a:buClr>
                <a:srgbClr val="E8058A"/>
              </a:buClr>
              <a:buFont typeface="Arial" charset="0"/>
              <a:buChar char="•"/>
              <a:defRPr kern="1200">
                <a:solidFill>
                  <a:schemeClr val="dk1"/>
                </a:solidFill>
                <a:latin typeface="+mn-lt"/>
                <a:ea typeface="+mn-ea"/>
                <a:cs typeface="+mn-cs"/>
              </a:defRPr>
            </a:lvl2pPr>
            <a:lvl3pPr marL="568325" indent="-220663" algn="l" defTabSz="457200" rtl="0" eaLnBrk="0" fontAlgn="base" hangingPunct="0">
              <a:spcBef>
                <a:spcPct val="20000"/>
              </a:spcBef>
              <a:spcAft>
                <a:spcPts val="600"/>
              </a:spcAft>
              <a:buClr>
                <a:srgbClr val="E8058A"/>
              </a:buClr>
              <a:buFont typeface="Lucida Grande" charset="0"/>
              <a:buChar char="−"/>
              <a:defRPr sz="1600" kern="1200">
                <a:solidFill>
                  <a:schemeClr val="dk1"/>
                </a:solidFill>
                <a:latin typeface="+mn-lt"/>
                <a:ea typeface="+mn-ea"/>
                <a:cs typeface="+mn-cs"/>
              </a:defRPr>
            </a:lvl3pPr>
            <a:lvl4pPr marL="687388" indent="-171450" algn="l" defTabSz="457200" rtl="0" eaLnBrk="0" fontAlgn="base" hangingPunct="0">
              <a:spcBef>
                <a:spcPct val="20000"/>
              </a:spcBef>
              <a:spcAft>
                <a:spcPts val="600"/>
              </a:spcAft>
              <a:buClr>
                <a:srgbClr val="E8058A"/>
              </a:buClr>
              <a:buFont typeface="Wingdings" charset="2"/>
              <a:buChar char="§"/>
              <a:defRPr sz="1400" kern="1200">
                <a:solidFill>
                  <a:schemeClr val="dk1"/>
                </a:solidFill>
                <a:latin typeface="+mn-lt"/>
                <a:ea typeface="+mn-ea"/>
                <a:cs typeface="+mn-cs"/>
              </a:defRPr>
            </a:lvl4pPr>
            <a:lvl5pPr marL="915988" indent="-171450" algn="l" defTabSz="457200" rtl="0" eaLnBrk="0" fontAlgn="base" hangingPunct="0">
              <a:spcBef>
                <a:spcPct val="20000"/>
              </a:spcBef>
              <a:spcAft>
                <a:spcPts val="600"/>
              </a:spcAft>
              <a:buClr>
                <a:srgbClr val="E8058A"/>
              </a:buClr>
              <a:buFont typeface="Courier New" charset="0"/>
              <a:buChar char="o"/>
              <a:defRPr sz="14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Clr>
                <a:srgbClr val="1E8BCB"/>
              </a:buClr>
            </a:pPr>
            <a:r>
              <a:rPr lang="en-US" dirty="0">
                <a:solidFill>
                  <a:srgbClr val="2E3192">
                    <a:lumMod val="50000"/>
                  </a:srgbClr>
                </a:solidFill>
                <a:latin typeface="Trebuchet MS" charset="0"/>
                <a:ea typeface="Trebuchet MS" charset="0"/>
                <a:cs typeface="Trebuchet MS" charset="0"/>
              </a:rPr>
              <a:t>That said, there is a general consensus that spending time alone in the examining room with a physician is crucial and helps teens take more ownership over their own health. </a:t>
            </a:r>
          </a:p>
        </p:txBody>
      </p:sp>
      <p:sp>
        <p:nvSpPr>
          <p:cNvPr id="12" name="TextBox 11"/>
          <p:cNvSpPr txBox="1"/>
          <p:nvPr/>
        </p:nvSpPr>
        <p:spPr>
          <a:xfrm>
            <a:off x="2359273" y="2601208"/>
            <a:ext cx="5641788" cy="451534"/>
          </a:xfrm>
          <a:prstGeom prst="rect">
            <a:avLst/>
          </a:prstGeom>
          <a:noFill/>
        </p:spPr>
        <p:txBody>
          <a:bodyPr wrap="square" lIns="0" tIns="0" rIns="0" bIns="0" rtlCol="0" anchor="ctr">
            <a:spAutoFit/>
          </a:bodyPr>
          <a:lstStyle/>
          <a:p>
            <a:pPr algn="ctr" defTabSz="609523" eaLnBrk="0" fontAlgn="base" hangingPunct="0">
              <a:spcBef>
                <a:spcPct val="0"/>
              </a:spcBef>
              <a:spcAft>
                <a:spcPct val="0"/>
              </a:spcAft>
            </a:pPr>
            <a:r>
              <a:rPr lang="en-IN" sz="1467" b="1" dirty="0">
                <a:solidFill>
                  <a:srgbClr val="5F5F5F"/>
                </a:solidFill>
                <a:latin typeface="Arial" charset="0"/>
                <a:ea typeface="ヒラギノ角ゴ Pro W3" charset="-128"/>
              </a:rPr>
              <a:t>It’s important to have time alone to talk with doctor</a:t>
            </a:r>
          </a:p>
          <a:p>
            <a:pPr algn="ctr" defTabSz="609523" eaLnBrk="0" fontAlgn="base" hangingPunct="0">
              <a:spcBef>
                <a:spcPct val="0"/>
              </a:spcBef>
              <a:spcAft>
                <a:spcPct val="0"/>
              </a:spcAft>
            </a:pPr>
            <a:r>
              <a:rPr lang="en-IN" sz="1467" i="1" dirty="0">
                <a:solidFill>
                  <a:srgbClr val="5F5F5F"/>
                </a:solidFill>
                <a:latin typeface="Arial" charset="0"/>
                <a:ea typeface="ヒラギノ角ゴ Pro W3" charset="-128"/>
              </a:rPr>
              <a:t>(% Strongly/Somewhat agree)</a:t>
            </a:r>
          </a:p>
        </p:txBody>
      </p:sp>
    </p:spTree>
    <p:extLst>
      <p:ext uri="{BB962C8B-B14F-4D97-AF65-F5344CB8AC3E}">
        <p14:creationId xmlns:p14="http://schemas.microsoft.com/office/powerpoint/2010/main" val="737251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Comfort level and engagement</a:t>
            </a:r>
          </a:p>
        </p:txBody>
      </p:sp>
      <p:sp>
        <p:nvSpPr>
          <p:cNvPr id="2" name="TextBox 1"/>
          <p:cNvSpPr txBox="1"/>
          <p:nvPr/>
        </p:nvSpPr>
        <p:spPr>
          <a:xfrm>
            <a:off x="330815" y="2687532"/>
            <a:ext cx="3771949" cy="954300"/>
          </a:xfrm>
          <a:prstGeom prst="rect">
            <a:avLst/>
          </a:prstGeom>
          <a:noFill/>
        </p:spPr>
        <p:txBody>
          <a:bodyPr wrap="square" rtlCol="0">
            <a:spAutoFit/>
          </a:bodyPr>
          <a:lstStyle/>
          <a:p>
            <a:pPr defTabSz="457200" eaLnBrk="0" fontAlgn="base" hangingPunct="0">
              <a:spcBef>
                <a:spcPct val="0"/>
              </a:spcBef>
              <a:spcAft>
                <a:spcPct val="0"/>
              </a:spcAft>
            </a:pPr>
            <a:r>
              <a:rPr lang="en-US" sz="1867" dirty="0">
                <a:solidFill>
                  <a:srgbClr val="5F5F5F"/>
                </a:solidFill>
                <a:latin typeface="Arial" charset="0"/>
                <a:ea typeface="ヒラギノ角ゴ Pro W3" charset="-128"/>
              </a:rPr>
              <a:t>Only about 4 in 10 </a:t>
            </a:r>
            <a:r>
              <a:rPr lang="en-US" sz="1867" b="1" dirty="0">
                <a:solidFill>
                  <a:srgbClr val="BDD631">
                    <a:lumMod val="75000"/>
                  </a:srgbClr>
                </a:solidFill>
                <a:latin typeface="Arial" charset="0"/>
                <a:ea typeface="ヒラギノ角ゴ Pro W3" charset="-128"/>
              </a:rPr>
              <a:t>Teens</a:t>
            </a:r>
            <a:r>
              <a:rPr lang="en-US" sz="1867" dirty="0">
                <a:solidFill>
                  <a:srgbClr val="5F5F5F"/>
                </a:solidFill>
                <a:latin typeface="Arial" charset="0"/>
                <a:ea typeface="ヒラギノ角ゴ Pro W3" charset="-128"/>
              </a:rPr>
              <a:t> are comfortable without their parent in the room …</a:t>
            </a:r>
          </a:p>
        </p:txBody>
      </p:sp>
      <p:pic>
        <p:nvPicPr>
          <p:cNvPr id="10" name="Picture 9" descr="male.emf"/>
          <p:cNvPicPr>
            <a:picLocks noChangeAspect="1"/>
          </p:cNvPicPr>
          <p:nvPr/>
        </p:nvPicPr>
        <p:blipFill>
          <a:blip r:embed="rId2" cstate="print">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flipH="1">
            <a:off x="1888545" y="3455546"/>
            <a:ext cx="320041" cy="809705"/>
          </a:xfrm>
          <a:prstGeom prst="rect">
            <a:avLst/>
          </a:prstGeom>
        </p:spPr>
      </p:pic>
      <p:pic>
        <p:nvPicPr>
          <p:cNvPr id="11" name="Picture 10" descr="male.emf"/>
          <p:cNvPicPr>
            <a:picLocks noChangeAspect="1"/>
          </p:cNvPicPr>
          <p:nvPr/>
        </p:nvPicPr>
        <p:blipFill>
          <a:blip r:embed="rId2" cstate="print">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flipH="1">
            <a:off x="2212806" y="3455546"/>
            <a:ext cx="320041" cy="809705"/>
          </a:xfrm>
          <a:prstGeom prst="rect">
            <a:avLst/>
          </a:prstGeom>
        </p:spPr>
      </p:pic>
      <p:pic>
        <p:nvPicPr>
          <p:cNvPr id="12" name="Picture 11" descr="male.emf"/>
          <p:cNvPicPr>
            <a:picLocks noChangeAspect="1"/>
          </p:cNvPicPr>
          <p:nvPr/>
        </p:nvPicPr>
        <p:blipFill>
          <a:blip r:embed="rId2" cstate="print">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flipH="1">
            <a:off x="2537067" y="3455546"/>
            <a:ext cx="320041" cy="809705"/>
          </a:xfrm>
          <a:prstGeom prst="rect">
            <a:avLst/>
          </a:prstGeom>
        </p:spPr>
      </p:pic>
      <p:pic>
        <p:nvPicPr>
          <p:cNvPr id="13" name="Picture 12" descr="male.emf"/>
          <p:cNvPicPr>
            <a:picLocks noChangeAspect="1"/>
          </p:cNvPicPr>
          <p:nvPr/>
        </p:nvPicPr>
        <p:blipFill>
          <a:blip r:embed="rId2" cstate="print">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flipH="1">
            <a:off x="2861329" y="3455546"/>
            <a:ext cx="320041" cy="809705"/>
          </a:xfrm>
          <a:prstGeom prst="rect">
            <a:avLst/>
          </a:prstGeom>
        </p:spPr>
      </p:pic>
      <p:sp>
        <p:nvSpPr>
          <p:cNvPr id="27" name="TextBox 26"/>
          <p:cNvSpPr txBox="1"/>
          <p:nvPr/>
        </p:nvSpPr>
        <p:spPr>
          <a:xfrm>
            <a:off x="300379" y="4484165"/>
            <a:ext cx="3659532" cy="666977"/>
          </a:xfrm>
          <a:prstGeom prst="rect">
            <a:avLst/>
          </a:prstGeom>
          <a:noFill/>
        </p:spPr>
        <p:txBody>
          <a:bodyPr wrap="square" lIns="0" tIns="0" rIns="0" bIns="0" rtlCol="0" anchor="ctr">
            <a:spAutoFit/>
          </a:bodyPr>
          <a:lstStyle/>
          <a:p>
            <a:pPr algn="ctr" defTabSz="609539" eaLnBrk="0" fontAlgn="base" hangingPunct="0">
              <a:spcBef>
                <a:spcPct val="0"/>
              </a:spcBef>
              <a:spcAft>
                <a:spcPct val="0"/>
              </a:spcAft>
            </a:pPr>
            <a:r>
              <a:rPr lang="en-IN" sz="1467" i="1" dirty="0">
                <a:solidFill>
                  <a:srgbClr val="5F5F5F"/>
                </a:solidFill>
                <a:latin typeface="Arial" charset="0"/>
                <a:ea typeface="ヒラギノ角ゴ Pro W3" charset="-128"/>
              </a:rPr>
              <a:t> </a:t>
            </a:r>
            <a:r>
              <a:rPr lang="en-IN" sz="1467" b="1" dirty="0">
                <a:solidFill>
                  <a:srgbClr val="5F5F5F"/>
                </a:solidFill>
                <a:latin typeface="Arial" charset="0"/>
                <a:ea typeface="ヒラギノ角ゴ Pro W3" charset="-128"/>
              </a:rPr>
              <a:t>Teens want parents to be engaged in the decisions about their health</a:t>
            </a:r>
          </a:p>
          <a:p>
            <a:pPr algn="ctr" defTabSz="609539" eaLnBrk="0" fontAlgn="base" hangingPunct="0">
              <a:spcBef>
                <a:spcPct val="0"/>
              </a:spcBef>
              <a:spcAft>
                <a:spcPct val="0"/>
              </a:spcAft>
            </a:pPr>
            <a:r>
              <a:rPr lang="en-IN" sz="1400" i="1" dirty="0">
                <a:solidFill>
                  <a:srgbClr val="5F5F5F"/>
                </a:solidFill>
                <a:latin typeface="Arial" charset="0"/>
                <a:ea typeface="ヒラギノ角ゴ Pro W3" charset="-128"/>
              </a:rPr>
              <a:t>(% Strongly/Somewhat agree)</a:t>
            </a:r>
          </a:p>
        </p:txBody>
      </p:sp>
      <p:sp>
        <p:nvSpPr>
          <p:cNvPr id="28" name="Oval 27"/>
          <p:cNvSpPr>
            <a:spLocks noChangeAspect="1"/>
          </p:cNvSpPr>
          <p:nvPr/>
        </p:nvSpPr>
        <p:spPr>
          <a:xfrm>
            <a:off x="1674968" y="5315264"/>
            <a:ext cx="853440" cy="853440"/>
          </a:xfrm>
          <a:prstGeom prst="ellips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1E8BCB"/>
                </a:solidFill>
              </a:rPr>
              <a:t>89%</a:t>
            </a:r>
          </a:p>
        </p:txBody>
      </p:sp>
      <p:sp>
        <p:nvSpPr>
          <p:cNvPr id="29" name="Oval 28"/>
          <p:cNvSpPr>
            <a:spLocks noChangeAspect="1"/>
          </p:cNvSpPr>
          <p:nvPr/>
        </p:nvSpPr>
        <p:spPr>
          <a:xfrm>
            <a:off x="394808" y="5333934"/>
            <a:ext cx="853440" cy="853440"/>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BDD631">
                    <a:lumMod val="75000"/>
                  </a:srgbClr>
                </a:solidFill>
              </a:rPr>
              <a:t>87%</a:t>
            </a:r>
          </a:p>
        </p:txBody>
      </p:sp>
      <p:sp>
        <p:nvSpPr>
          <p:cNvPr id="30" name="Oval 29"/>
          <p:cNvSpPr>
            <a:spLocks noChangeAspect="1"/>
          </p:cNvSpPr>
          <p:nvPr/>
        </p:nvSpPr>
        <p:spPr>
          <a:xfrm>
            <a:off x="2955128" y="5331223"/>
            <a:ext cx="853440" cy="853440"/>
          </a:xfrm>
          <a:prstGeom prst="ellips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b="1" dirty="0">
                <a:solidFill>
                  <a:srgbClr val="B21DAC"/>
                </a:solidFill>
              </a:rPr>
              <a:t>74%</a:t>
            </a:r>
          </a:p>
        </p:txBody>
      </p:sp>
      <p:sp>
        <p:nvSpPr>
          <p:cNvPr id="39" name="Rectangle 38"/>
          <p:cNvSpPr/>
          <p:nvPr/>
        </p:nvSpPr>
        <p:spPr>
          <a:xfrm>
            <a:off x="4621605" y="2130931"/>
            <a:ext cx="4157696" cy="4095963"/>
          </a:xfrm>
          <a:prstGeom prst="rect">
            <a:avLst/>
          </a:prstGeom>
          <a:solidFill>
            <a:srgbClr val="FCF693"/>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srgbClr val="FFFFFF"/>
              </a:solidFill>
            </a:endParaRPr>
          </a:p>
        </p:txBody>
      </p:sp>
      <p:sp>
        <p:nvSpPr>
          <p:cNvPr id="40" name="TextBox 39"/>
          <p:cNvSpPr txBox="1"/>
          <p:nvPr/>
        </p:nvSpPr>
        <p:spPr>
          <a:xfrm>
            <a:off x="4828806" y="5251081"/>
            <a:ext cx="3628022" cy="1077411"/>
          </a:xfrm>
          <a:prstGeom prst="rect">
            <a:avLst/>
          </a:prstGeom>
          <a:noFill/>
        </p:spPr>
        <p:txBody>
          <a:bodyPr wrap="square" rtlCol="0">
            <a:spAutoFit/>
          </a:bodyPr>
          <a:lstStyle/>
          <a:p>
            <a:pPr defTabSz="457200" eaLnBrk="0" fontAlgn="base" hangingPunct="0">
              <a:spcBef>
                <a:spcPct val="0"/>
              </a:spcBef>
              <a:spcAft>
                <a:spcPct val="0"/>
              </a:spcAft>
            </a:pPr>
            <a:r>
              <a:rPr lang="en-US" sz="2667" b="1" dirty="0">
                <a:solidFill>
                  <a:srgbClr val="B21DAC"/>
                </a:solidFill>
                <a:latin typeface="Arial" charset="0"/>
                <a:ea typeface="ヒラギノ角ゴ Pro W3" charset="-128"/>
              </a:rPr>
              <a:t>99%</a:t>
            </a:r>
            <a:r>
              <a:rPr lang="en-US" sz="1867" dirty="0">
                <a:solidFill>
                  <a:srgbClr val="B21DAC"/>
                </a:solidFill>
                <a:latin typeface="Arial" charset="0"/>
                <a:ea typeface="ヒラギノ角ゴ Pro W3" charset="-128"/>
              </a:rPr>
              <a:t> </a:t>
            </a:r>
            <a:r>
              <a:rPr lang="en-US" sz="1867" dirty="0">
                <a:solidFill>
                  <a:srgbClr val="5F5F5F"/>
                </a:solidFill>
                <a:latin typeface="Arial" charset="0"/>
                <a:ea typeface="ヒラギノ角ゴ Pro W3" charset="-128"/>
              </a:rPr>
              <a:t>of </a:t>
            </a:r>
            <a:r>
              <a:rPr lang="en-US" sz="1867" b="1" dirty="0">
                <a:solidFill>
                  <a:srgbClr val="B21DAC"/>
                </a:solidFill>
                <a:latin typeface="Arial" charset="0"/>
                <a:ea typeface="ヒラギノ角ゴ Pro W3" charset="-128"/>
              </a:rPr>
              <a:t>Physicians </a:t>
            </a:r>
            <a:r>
              <a:rPr lang="en-US" sz="1867" dirty="0">
                <a:solidFill>
                  <a:srgbClr val="5F5F5F"/>
                </a:solidFill>
                <a:latin typeface="Arial" charset="0"/>
                <a:ea typeface="ヒラギノ角ゴ Pro W3" charset="-128"/>
              </a:rPr>
              <a:t>believe that teens should be encouraged to be more engaged</a:t>
            </a:r>
            <a:endParaRPr lang="en-US" sz="1867" b="1" dirty="0">
              <a:solidFill>
                <a:srgbClr val="B21DAC"/>
              </a:solidFill>
              <a:latin typeface="Arial" charset="0"/>
              <a:ea typeface="ヒラギノ角ゴ Pro W3" charset="-128"/>
            </a:endParaRPr>
          </a:p>
        </p:txBody>
      </p:sp>
      <p:sp>
        <p:nvSpPr>
          <p:cNvPr id="9" name="TextBox 8"/>
          <p:cNvSpPr txBox="1"/>
          <p:nvPr/>
        </p:nvSpPr>
        <p:spPr>
          <a:xfrm>
            <a:off x="4775200" y="2716606"/>
            <a:ext cx="3936304" cy="954300"/>
          </a:xfrm>
          <a:prstGeom prst="rect">
            <a:avLst/>
          </a:prstGeom>
          <a:noFill/>
        </p:spPr>
        <p:txBody>
          <a:bodyPr wrap="square" rtlCol="0">
            <a:spAutoFit/>
          </a:bodyPr>
          <a:lstStyle/>
          <a:p>
            <a:pPr defTabSz="457200" eaLnBrk="0" fontAlgn="base" hangingPunct="0">
              <a:spcBef>
                <a:spcPct val="0"/>
              </a:spcBef>
              <a:spcAft>
                <a:spcPct val="0"/>
              </a:spcAft>
            </a:pPr>
            <a:r>
              <a:rPr lang="en-US" sz="1867" b="1" dirty="0">
                <a:solidFill>
                  <a:srgbClr val="B21DAC"/>
                </a:solidFill>
                <a:latin typeface="Arial" charset="0"/>
                <a:ea typeface="ヒラギノ角ゴ Pro W3" charset="-128"/>
              </a:rPr>
              <a:t>Physicians </a:t>
            </a:r>
            <a:r>
              <a:rPr lang="en-US" sz="1867" dirty="0">
                <a:solidFill>
                  <a:srgbClr val="5F5F5F"/>
                </a:solidFill>
                <a:latin typeface="Arial" charset="0"/>
                <a:ea typeface="ヒラギノ角ゴ Pro W3" charset="-128"/>
              </a:rPr>
              <a:t>feel that (particularly younger) teens are not </a:t>
            </a:r>
            <a:r>
              <a:rPr lang="en-US" sz="1867" i="1" dirty="0">
                <a:solidFill>
                  <a:srgbClr val="5F5F5F"/>
                </a:solidFill>
                <a:latin typeface="Arial" charset="0"/>
                <a:ea typeface="ヒラギノ角ゴ Pro W3" charset="-128"/>
              </a:rPr>
              <a:t>engaged</a:t>
            </a:r>
            <a:r>
              <a:rPr lang="en-US" sz="1867" dirty="0">
                <a:solidFill>
                  <a:srgbClr val="5F5F5F"/>
                </a:solidFill>
                <a:latin typeface="Arial" charset="0"/>
                <a:ea typeface="ヒラギノ角ゴ Pro W3" charset="-128"/>
              </a:rPr>
              <a:t> without their parents</a:t>
            </a:r>
          </a:p>
        </p:txBody>
      </p:sp>
      <p:sp>
        <p:nvSpPr>
          <p:cNvPr id="22" name="Oval 21"/>
          <p:cNvSpPr>
            <a:spLocks noChangeAspect="1"/>
          </p:cNvSpPr>
          <p:nvPr/>
        </p:nvSpPr>
        <p:spPr>
          <a:xfrm>
            <a:off x="5184824" y="4076459"/>
            <a:ext cx="853440" cy="853440"/>
          </a:xfrm>
          <a:prstGeom prst="ellips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dirty="0">
                <a:solidFill>
                  <a:srgbClr val="B21DAC"/>
                </a:solidFill>
              </a:rPr>
              <a:t>32%</a:t>
            </a:r>
          </a:p>
        </p:txBody>
      </p:sp>
      <p:sp>
        <p:nvSpPr>
          <p:cNvPr id="23" name="Oval 22"/>
          <p:cNvSpPr>
            <a:spLocks noChangeAspect="1"/>
          </p:cNvSpPr>
          <p:nvPr/>
        </p:nvSpPr>
        <p:spPr>
          <a:xfrm>
            <a:off x="7139308" y="4061580"/>
            <a:ext cx="853440" cy="853440"/>
          </a:xfrm>
          <a:prstGeom prst="ellips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1600" dirty="0">
                <a:solidFill>
                  <a:srgbClr val="B21DAC"/>
                </a:solidFill>
              </a:rPr>
              <a:t>54%</a:t>
            </a:r>
          </a:p>
        </p:txBody>
      </p:sp>
      <p:sp>
        <p:nvSpPr>
          <p:cNvPr id="24" name="TextBox 23"/>
          <p:cNvSpPr txBox="1"/>
          <p:nvPr/>
        </p:nvSpPr>
        <p:spPr>
          <a:xfrm>
            <a:off x="4828805" y="3699937"/>
            <a:ext cx="1665315" cy="338554"/>
          </a:xfrm>
          <a:prstGeom prst="rect">
            <a:avLst/>
          </a:prstGeom>
          <a:noFill/>
        </p:spPr>
        <p:txBody>
          <a:bodyPr wrap="square" rtlCol="0">
            <a:spAutoFit/>
          </a:bodyPr>
          <a:lstStyle/>
          <a:p>
            <a:pPr algn="ctr" defTabSz="457200" eaLnBrk="0" fontAlgn="base" hangingPunct="0">
              <a:spcBef>
                <a:spcPct val="0"/>
              </a:spcBef>
              <a:spcAft>
                <a:spcPct val="0"/>
              </a:spcAft>
            </a:pPr>
            <a:r>
              <a:rPr lang="en-US" sz="1600" dirty="0">
                <a:solidFill>
                  <a:srgbClr val="5F5F5F"/>
                </a:solidFill>
                <a:latin typeface="Arial" charset="0"/>
                <a:ea typeface="ヒラギノ角ゴ Pro W3" charset="-128"/>
              </a:rPr>
              <a:t>Younger Teens</a:t>
            </a:r>
          </a:p>
        </p:txBody>
      </p:sp>
      <p:sp>
        <p:nvSpPr>
          <p:cNvPr id="25" name="TextBox 24"/>
          <p:cNvSpPr txBox="1"/>
          <p:nvPr/>
        </p:nvSpPr>
        <p:spPr>
          <a:xfrm>
            <a:off x="6744349" y="3712818"/>
            <a:ext cx="1665315" cy="338554"/>
          </a:xfrm>
          <a:prstGeom prst="rect">
            <a:avLst/>
          </a:prstGeom>
          <a:noFill/>
        </p:spPr>
        <p:txBody>
          <a:bodyPr wrap="square" rtlCol="0">
            <a:spAutoFit/>
          </a:bodyPr>
          <a:lstStyle/>
          <a:p>
            <a:pPr algn="ctr" defTabSz="457200" eaLnBrk="0" fontAlgn="base" hangingPunct="0">
              <a:spcBef>
                <a:spcPct val="0"/>
              </a:spcBef>
              <a:spcAft>
                <a:spcPct val="0"/>
              </a:spcAft>
            </a:pPr>
            <a:r>
              <a:rPr lang="en-US" sz="1600" dirty="0">
                <a:solidFill>
                  <a:srgbClr val="5F5F5F"/>
                </a:solidFill>
                <a:latin typeface="Arial" charset="0"/>
                <a:ea typeface="ヒラギノ角ゴ Pro W3" charset="-128"/>
              </a:rPr>
              <a:t>Older Teens</a:t>
            </a:r>
          </a:p>
        </p:txBody>
      </p:sp>
      <p:cxnSp>
        <p:nvCxnSpPr>
          <p:cNvPr id="47" name="Straight Connector 46"/>
          <p:cNvCxnSpPr/>
          <p:nvPr/>
        </p:nvCxnSpPr>
        <p:spPr>
          <a:xfrm>
            <a:off x="4775201" y="5277876"/>
            <a:ext cx="3756583"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769899" y="2258074"/>
            <a:ext cx="3024864" cy="420564"/>
          </a:xfrm>
          <a:prstGeom prst="rect">
            <a:avLst/>
          </a:prstGeom>
          <a:noFill/>
        </p:spPr>
        <p:txBody>
          <a:bodyPr wrap="square" rtlCol="0">
            <a:spAutoFit/>
          </a:bodyPr>
          <a:lstStyle/>
          <a:p>
            <a:pPr defTabSz="457200" eaLnBrk="0" fontAlgn="base" hangingPunct="0">
              <a:spcBef>
                <a:spcPct val="0"/>
              </a:spcBef>
              <a:spcAft>
                <a:spcPct val="0"/>
              </a:spcAft>
            </a:pPr>
            <a:r>
              <a:rPr lang="en-US" sz="2133" b="1" dirty="0">
                <a:solidFill>
                  <a:srgbClr val="5F5F5F"/>
                </a:solidFill>
                <a:latin typeface="Arial" charset="0"/>
                <a:ea typeface="ヒラギノ角ゴ Pro W3" charset="-128"/>
              </a:rPr>
              <a:t>Engagement</a:t>
            </a:r>
          </a:p>
        </p:txBody>
      </p:sp>
      <p:sp>
        <p:nvSpPr>
          <p:cNvPr id="49" name="TextBox 48"/>
          <p:cNvSpPr txBox="1"/>
          <p:nvPr/>
        </p:nvSpPr>
        <p:spPr>
          <a:xfrm>
            <a:off x="304800" y="2266395"/>
            <a:ext cx="3024864" cy="420564"/>
          </a:xfrm>
          <a:prstGeom prst="rect">
            <a:avLst/>
          </a:prstGeom>
          <a:noFill/>
        </p:spPr>
        <p:txBody>
          <a:bodyPr wrap="square" rtlCol="0">
            <a:spAutoFit/>
          </a:bodyPr>
          <a:lstStyle/>
          <a:p>
            <a:pPr defTabSz="457200" eaLnBrk="0" fontAlgn="base" hangingPunct="0">
              <a:spcBef>
                <a:spcPct val="0"/>
              </a:spcBef>
              <a:spcAft>
                <a:spcPct val="0"/>
              </a:spcAft>
            </a:pPr>
            <a:r>
              <a:rPr lang="en-US" sz="2133" b="1" dirty="0">
                <a:solidFill>
                  <a:srgbClr val="5F5F5F"/>
                </a:solidFill>
                <a:latin typeface="Arial" charset="0"/>
                <a:ea typeface="ヒラギノ角ゴ Pro W3" charset="-128"/>
              </a:rPr>
              <a:t>Comfort</a:t>
            </a:r>
          </a:p>
        </p:txBody>
      </p:sp>
      <p:sp>
        <p:nvSpPr>
          <p:cNvPr id="32" name="Text Placeholder 2">
            <a:extLst>
              <a:ext uri="{FF2B5EF4-FFF2-40B4-BE49-F238E27FC236}">
                <a16:creationId xmlns:a16="http://schemas.microsoft.com/office/drawing/2014/main" xmlns="" id="{496E92C8-C599-D643-8EAC-77BC8A8FF88F}"/>
              </a:ext>
            </a:extLst>
          </p:cNvPr>
          <p:cNvSpPr txBox="1">
            <a:spLocks/>
          </p:cNvSpPr>
          <p:nvPr/>
        </p:nvSpPr>
        <p:spPr bwMode="auto">
          <a:xfrm>
            <a:off x="336113" y="1332746"/>
            <a:ext cx="8568088" cy="933650"/>
          </a:xfrm>
          <a:prstGeom prst="rect">
            <a:avLst/>
          </a:prstGeom>
          <a:extLst>
            <a:ext uri="{FAA26D3D-D897-4be2-8F04-BA451C77F1D7}">
              <ma14:placeholderFlag xmlns:ma14="http://schemas.microsoft.com/office/mac/drawingml/2011/main" val="1"/>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ts val="600"/>
              </a:spcAft>
              <a:buClr>
                <a:schemeClr val="accent2"/>
              </a:buClr>
              <a:defRPr sz="2000" kern="1200">
                <a:solidFill>
                  <a:schemeClr val="dk1"/>
                </a:solidFill>
                <a:latin typeface="+mn-lt"/>
                <a:ea typeface="+mn-ea"/>
                <a:cs typeface="+mn-cs"/>
              </a:defRPr>
            </a:lvl1pPr>
            <a:lvl2pPr marL="287338" indent="-168275" algn="l" defTabSz="457200" rtl="0" eaLnBrk="0" fontAlgn="base" hangingPunct="0">
              <a:spcBef>
                <a:spcPct val="20000"/>
              </a:spcBef>
              <a:spcAft>
                <a:spcPts val="600"/>
              </a:spcAft>
              <a:buClr>
                <a:srgbClr val="E8058A"/>
              </a:buClr>
              <a:buFont typeface="Arial" charset="0"/>
              <a:buChar char="•"/>
              <a:defRPr kern="1200">
                <a:solidFill>
                  <a:schemeClr val="dk1"/>
                </a:solidFill>
                <a:latin typeface="+mn-lt"/>
                <a:ea typeface="+mn-ea"/>
                <a:cs typeface="+mn-cs"/>
              </a:defRPr>
            </a:lvl2pPr>
            <a:lvl3pPr marL="568325" indent="-220663" algn="l" defTabSz="457200" rtl="0" eaLnBrk="0" fontAlgn="base" hangingPunct="0">
              <a:spcBef>
                <a:spcPct val="20000"/>
              </a:spcBef>
              <a:spcAft>
                <a:spcPts val="600"/>
              </a:spcAft>
              <a:buClr>
                <a:srgbClr val="E8058A"/>
              </a:buClr>
              <a:buFont typeface="Lucida Grande" charset="0"/>
              <a:buChar char="−"/>
              <a:defRPr sz="1600" kern="1200">
                <a:solidFill>
                  <a:schemeClr val="dk1"/>
                </a:solidFill>
                <a:latin typeface="+mn-lt"/>
                <a:ea typeface="+mn-ea"/>
                <a:cs typeface="+mn-cs"/>
              </a:defRPr>
            </a:lvl3pPr>
            <a:lvl4pPr marL="687388" indent="-171450" algn="l" defTabSz="457200" rtl="0" eaLnBrk="0" fontAlgn="base" hangingPunct="0">
              <a:spcBef>
                <a:spcPct val="20000"/>
              </a:spcBef>
              <a:spcAft>
                <a:spcPts val="600"/>
              </a:spcAft>
              <a:buClr>
                <a:srgbClr val="E8058A"/>
              </a:buClr>
              <a:buFont typeface="Wingdings" charset="2"/>
              <a:buChar char="§"/>
              <a:defRPr sz="1400" kern="1200">
                <a:solidFill>
                  <a:schemeClr val="dk1"/>
                </a:solidFill>
                <a:latin typeface="+mn-lt"/>
                <a:ea typeface="+mn-ea"/>
                <a:cs typeface="+mn-cs"/>
              </a:defRPr>
            </a:lvl4pPr>
            <a:lvl5pPr marL="915988" indent="-171450" algn="l" defTabSz="457200" rtl="0" eaLnBrk="0" fontAlgn="base" hangingPunct="0">
              <a:spcBef>
                <a:spcPct val="20000"/>
              </a:spcBef>
              <a:spcAft>
                <a:spcPts val="600"/>
              </a:spcAft>
              <a:buClr>
                <a:srgbClr val="E8058A"/>
              </a:buClr>
              <a:buFont typeface="Courier New" charset="0"/>
              <a:buChar char="o"/>
              <a:defRPr sz="14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Clr>
                <a:srgbClr val="1E8BCB"/>
              </a:buClr>
            </a:pPr>
            <a:r>
              <a:rPr lang="en-US" sz="1800" dirty="0">
                <a:solidFill>
                  <a:srgbClr val="2E3192">
                    <a:lumMod val="50000"/>
                  </a:srgbClr>
                </a:solidFill>
                <a:latin typeface="Trebuchet MS" charset="0"/>
                <a:ea typeface="Trebuchet MS" charset="0"/>
                <a:cs typeface="Trebuchet MS" charset="0"/>
              </a:rPr>
              <a:t>The parent role remains essential because teens themselves don’t seem ready to engage fully on their own. Overcoming a lack of comfort in the exam room may be an obstacle that needs to be addressed for teens to take on a larger role.  </a:t>
            </a:r>
          </a:p>
        </p:txBody>
      </p:sp>
    </p:spTree>
    <p:extLst>
      <p:ext uri="{BB962C8B-B14F-4D97-AF65-F5344CB8AC3E}">
        <p14:creationId xmlns:p14="http://schemas.microsoft.com/office/powerpoint/2010/main" val="12140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67" dirty="0"/>
              <a:t>Vaccination decisions – Parent influence</a:t>
            </a:r>
          </a:p>
        </p:txBody>
      </p:sp>
      <p:sp>
        <p:nvSpPr>
          <p:cNvPr id="3" name="Text Placeholder 2"/>
          <p:cNvSpPr>
            <a:spLocks noGrp="1"/>
          </p:cNvSpPr>
          <p:nvPr>
            <p:ph type="body" idx="4294967295"/>
          </p:nvPr>
        </p:nvSpPr>
        <p:spPr>
          <a:xfrm>
            <a:off x="503238" y="1295402"/>
            <a:ext cx="8437563" cy="838198"/>
          </a:xfrm>
        </p:spPr>
        <p:style>
          <a:lnRef idx="1">
            <a:schemeClr val="accent2"/>
          </a:lnRef>
          <a:fillRef idx="2">
            <a:schemeClr val="accent2"/>
          </a:fillRef>
          <a:effectRef idx="1">
            <a:schemeClr val="accent2"/>
          </a:effectRef>
          <a:fontRef idx="minor">
            <a:schemeClr val="dk1"/>
          </a:fontRef>
        </p:style>
        <p:txBody>
          <a:bodyPr/>
          <a:lstStyle/>
          <a:p>
            <a:pPr marL="0" indent="0" algn="ctr">
              <a:buNone/>
            </a:pPr>
            <a:r>
              <a:rPr lang="en-US" dirty="0">
                <a:solidFill>
                  <a:schemeClr val="accent4">
                    <a:lumMod val="50000"/>
                  </a:schemeClr>
                </a:solidFill>
              </a:rPr>
              <a:t>According to both teens and parents, parents are the ones who have most influence over vaccinations, followed by HCPs as a distant second.</a:t>
            </a:r>
          </a:p>
        </p:txBody>
      </p:sp>
      <p:graphicFrame>
        <p:nvGraphicFramePr>
          <p:cNvPr id="7" name="Chart 6"/>
          <p:cNvGraphicFramePr/>
          <p:nvPr>
            <p:extLst/>
          </p:nvPr>
        </p:nvGraphicFramePr>
        <p:xfrm>
          <a:off x="242630" y="2195902"/>
          <a:ext cx="864042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076190" y="2327795"/>
            <a:ext cx="5798798" cy="584775"/>
          </a:xfrm>
          <a:prstGeom prst="rect">
            <a:avLst/>
          </a:prstGeom>
        </p:spPr>
        <p:txBody>
          <a:bodyPr wrap="square">
            <a:spAutoFit/>
          </a:bodyPr>
          <a:lstStyle/>
          <a:p>
            <a:pPr defTabSz="457200" eaLnBrk="0" fontAlgn="base" hangingPunct="0">
              <a:spcBef>
                <a:spcPct val="0"/>
              </a:spcBef>
              <a:spcAft>
                <a:spcPct val="0"/>
              </a:spcAft>
            </a:pPr>
            <a:r>
              <a:rPr lang="en-US" sz="1600" b="1">
                <a:solidFill>
                  <a:srgbClr val="5F5F5F"/>
                </a:solidFill>
                <a:latin typeface="Trebuchet MS" charset="0"/>
                <a:ea typeface="Trebuchet MS" charset="0"/>
                <a:cs typeface="Trebuchet MS" charset="0"/>
              </a:rPr>
              <a:t>Who do you think has the most influence over whether or not you [your son/daughter] receives a vaccination?  </a:t>
            </a:r>
            <a:endParaRPr lang="en-US" sz="1600" b="1" dirty="0">
              <a:solidFill>
                <a:srgbClr val="5F5F5F"/>
              </a:solidFill>
              <a:latin typeface="Trebuchet MS" charset="0"/>
              <a:ea typeface="Trebuchet MS" charset="0"/>
              <a:cs typeface="Trebuchet MS" charset="0"/>
            </a:endParaRPr>
          </a:p>
        </p:txBody>
      </p:sp>
    </p:spTree>
    <p:extLst>
      <p:ext uri="{BB962C8B-B14F-4D97-AF65-F5344CB8AC3E}">
        <p14:creationId xmlns:p14="http://schemas.microsoft.com/office/powerpoint/2010/main" val="42033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813" y="4778231"/>
            <a:ext cx="6834823" cy="949325"/>
          </a:xfrm>
        </p:spPr>
        <p:txBody>
          <a:bodyPr/>
          <a:lstStyle/>
          <a:p>
            <a:pPr>
              <a:defRPr/>
            </a:pPr>
            <a:r>
              <a:rPr lang="en-US" sz="3200" dirty="0">
                <a:solidFill>
                  <a:schemeClr val="accent4"/>
                </a:solidFill>
              </a:rPr>
              <a:t/>
            </a:r>
            <a:br>
              <a:rPr lang="en-US" sz="3200" dirty="0">
                <a:solidFill>
                  <a:schemeClr val="accent4"/>
                </a:solidFill>
              </a:rPr>
            </a:br>
            <a:r>
              <a:rPr lang="en-US" sz="2000" dirty="0">
                <a:solidFill>
                  <a:schemeClr val="accent4"/>
                </a:solidFill>
              </a:rPr>
              <a:t/>
            </a:r>
            <a:br>
              <a:rPr lang="en-US" sz="2000" dirty="0">
                <a:solidFill>
                  <a:schemeClr val="accent4"/>
                </a:solidFill>
              </a:rPr>
            </a:br>
            <a:r>
              <a:rPr lang="en-US" sz="2000" dirty="0">
                <a:solidFill>
                  <a:schemeClr val="accent4"/>
                </a:solidFill>
              </a:rPr>
              <a:t>Judy@unity4teenvax.org</a:t>
            </a:r>
            <a:br>
              <a:rPr lang="en-US" sz="2000" dirty="0">
                <a:solidFill>
                  <a:schemeClr val="accent4"/>
                </a:solidFill>
              </a:rPr>
            </a:br>
            <a:endParaRPr lang="en-US" sz="3200" dirty="0">
              <a:solidFill>
                <a:schemeClr val="accent4"/>
              </a:solidFill>
            </a:endParaRPr>
          </a:p>
        </p:txBody>
      </p:sp>
      <p:sp>
        <p:nvSpPr>
          <p:cNvPr id="440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fld id="{90557E95-2E5C-CC45-9D7C-D4989254FE1C}" type="slidenum">
              <a:rPr lang="en-US" altLang="en-US">
                <a:solidFill>
                  <a:srgbClr val="FFFFFF"/>
                </a:solidFill>
                <a:latin typeface="Trebuchet MS" charset="0"/>
              </a:rPr>
              <a:pPr/>
              <a:t>16</a:t>
            </a:fld>
            <a:endParaRPr lang="en-US" altLang="en-US">
              <a:solidFill>
                <a:srgbClr val="FFFFFF"/>
              </a:solidFill>
              <a:latin typeface="Trebuchet MS" charset="0"/>
            </a:endParaRPr>
          </a:p>
        </p:txBody>
      </p:sp>
    </p:spTree>
    <p:extLst>
      <p:ext uri="{BB962C8B-B14F-4D97-AF65-F5344CB8AC3E}">
        <p14:creationId xmlns:p14="http://schemas.microsoft.com/office/powerpoint/2010/main" val="203520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984250" y="1903413"/>
            <a:ext cx="7240588" cy="1049337"/>
          </a:xfrm>
        </p:spPr>
        <p:txBody>
          <a:bodyPr/>
          <a:lstStyle/>
          <a:p>
            <a:pPr algn="ctr"/>
            <a:r>
              <a:rPr lang="en-US" altLang="en-US" sz="3600" b="1">
                <a:solidFill>
                  <a:srgbClr val="2E3192"/>
                </a:solidFill>
                <a:latin typeface="Trebuchet MS" charset="0"/>
                <a:ea typeface="Trebuchet MS" charset="0"/>
                <a:cs typeface="Trebuchet MS" charset="0"/>
              </a:rPr>
              <a:t/>
            </a:r>
            <a:br>
              <a:rPr lang="en-US" altLang="en-US" sz="3600" b="1">
                <a:solidFill>
                  <a:srgbClr val="2E3192"/>
                </a:solidFill>
                <a:latin typeface="Trebuchet MS" charset="0"/>
                <a:ea typeface="Trebuchet MS" charset="0"/>
                <a:cs typeface="Trebuchet MS" charset="0"/>
              </a:rPr>
            </a:br>
            <a:r>
              <a:rPr lang="en-US" altLang="en-US" sz="3600" b="1">
                <a:solidFill>
                  <a:srgbClr val="2E3192"/>
                </a:solidFill>
                <a:latin typeface="Trebuchet MS" charset="0"/>
                <a:ea typeface="Trebuchet MS" charset="0"/>
                <a:cs typeface="Trebuchet MS" charset="0"/>
              </a:rPr>
              <a:t>APPENDIX</a:t>
            </a:r>
            <a:endParaRPr lang="en-US" altLang="en-US" sz="3600" b="1" dirty="0">
              <a:solidFill>
                <a:srgbClr val="2E3192"/>
              </a:solidFill>
              <a:latin typeface="Trebuchet MS" charset="0"/>
              <a:ea typeface="Trebuchet MS" charset="0"/>
              <a:cs typeface="Trebuchet MS" charset="0"/>
            </a:endParaRPr>
          </a:p>
        </p:txBody>
      </p:sp>
      <p:sp>
        <p:nvSpPr>
          <p:cNvPr id="409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fld id="{9246414F-E5A1-0E49-B831-CB8F22744DA4}" type="slidenum">
              <a:rPr lang="en-US" altLang="en-US">
                <a:solidFill>
                  <a:srgbClr val="FFFFFF"/>
                </a:solidFill>
                <a:latin typeface="Trebuchet MS" charset="0"/>
              </a:rPr>
              <a:pPr/>
              <a:t>17</a:t>
            </a:fld>
            <a:endParaRPr lang="en-US" altLang="en-US">
              <a:solidFill>
                <a:srgbClr val="FFFFFF"/>
              </a:solidFill>
              <a:latin typeface="Trebuchet MS" charset="0"/>
            </a:endParaRPr>
          </a:p>
        </p:txBody>
      </p:sp>
    </p:spTree>
    <p:extLst>
      <p:ext uri="{BB962C8B-B14F-4D97-AF65-F5344CB8AC3E}">
        <p14:creationId xmlns:p14="http://schemas.microsoft.com/office/powerpoint/2010/main" val="980527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388" y="542925"/>
            <a:ext cx="8202612" cy="533400"/>
          </a:xfrm>
        </p:spPr>
        <p:txBody>
          <a:bodyPr/>
          <a:lstStyle/>
          <a:p>
            <a:pPr>
              <a:defRPr/>
            </a:pPr>
            <a:r>
              <a:rPr lang="en-US" dirty="0"/>
              <a:t>Demographics </a:t>
            </a:r>
          </a:p>
        </p:txBody>
      </p:sp>
      <p:graphicFrame>
        <p:nvGraphicFramePr>
          <p:cNvPr id="33" name="Content Placeholder 32"/>
          <p:cNvGraphicFramePr>
            <a:graphicFrameLocks noGrp="1"/>
          </p:cNvGraphicFramePr>
          <p:nvPr>
            <p:ph sz="half" idx="1"/>
          </p:nvPr>
        </p:nvGraphicFramePr>
        <p:xfrm>
          <a:off x="239713" y="1438275"/>
          <a:ext cx="3011487" cy="3911599"/>
        </p:xfrm>
        <a:graphic>
          <a:graphicData uri="http://schemas.openxmlformats.org/drawingml/2006/table">
            <a:tbl>
              <a:tblPr firstRow="1" bandRow="1">
                <a:tableStyleId>{5C22544A-7EE6-4342-B048-85BDC9FD1C3A}</a:tableStyleId>
              </a:tblPr>
              <a:tblGrid>
                <a:gridCol w="1924464">
                  <a:extLst>
                    <a:ext uri="{9D8B030D-6E8A-4147-A177-3AD203B41FA5}">
                      <a16:colId xmlns:a16="http://schemas.microsoft.com/office/drawing/2014/main" xmlns="" val="20000"/>
                    </a:ext>
                  </a:extLst>
                </a:gridCol>
                <a:gridCol w="1087023">
                  <a:extLst>
                    <a:ext uri="{9D8B030D-6E8A-4147-A177-3AD203B41FA5}">
                      <a16:colId xmlns:a16="http://schemas.microsoft.com/office/drawing/2014/main" xmlns="" val="20001"/>
                    </a:ext>
                  </a:extLst>
                </a:gridCol>
              </a:tblGrid>
              <a:tr h="335337">
                <a:tc gridSpan="2">
                  <a:txBody>
                    <a:bodyPr/>
                    <a:lstStyle/>
                    <a:p>
                      <a:pPr algn="ctr"/>
                      <a:r>
                        <a:rPr lang="en-US" sz="1600" dirty="0"/>
                        <a:t>Teens</a:t>
                      </a:r>
                    </a:p>
                  </a:txBody>
                  <a:tcPr marL="91464" marR="91464" marT="45728" marB="45728"/>
                </a:tc>
                <a:tc hMerge="1">
                  <a:txBody>
                    <a:bodyPr/>
                    <a:lstStyle/>
                    <a:p>
                      <a:pPr algn="ctr"/>
                      <a:endParaRPr lang="en-US" sz="1200" dirty="0"/>
                    </a:p>
                  </a:txBody>
                  <a:tcPr/>
                </a:tc>
                <a:extLst>
                  <a:ext uri="{0D108BD9-81ED-4DB2-BD59-A6C34878D82A}">
                    <a16:rowId xmlns:a16="http://schemas.microsoft.com/office/drawing/2014/main" xmlns="" val="10000"/>
                  </a:ext>
                </a:extLst>
              </a:tr>
              <a:tr h="228637">
                <a:tc>
                  <a:txBody>
                    <a:bodyPr/>
                    <a:lstStyle/>
                    <a:p>
                      <a:pPr lvl="0"/>
                      <a:r>
                        <a:rPr lang="en-US" sz="1200" dirty="0"/>
                        <a:t>Gender:</a:t>
                      </a:r>
                      <a:endParaRPr lang="en-US" sz="1200" b="1" dirty="0">
                        <a:solidFill>
                          <a:schemeClr val="accent4"/>
                        </a:solidFill>
                      </a:endParaRPr>
                    </a:p>
                  </a:txBody>
                  <a:tcPr marL="91464" marR="91464" marT="0" marB="0" anchor="ctr"/>
                </a:tc>
                <a:tc>
                  <a:txBody>
                    <a:bodyPr/>
                    <a:lstStyle/>
                    <a:p>
                      <a:endParaRPr lang="en-US" sz="1200" dirty="0">
                        <a:solidFill>
                          <a:schemeClr val="accent4"/>
                        </a:solidFill>
                      </a:endParaRPr>
                    </a:p>
                  </a:txBody>
                  <a:tcPr marL="9527" marR="9527" marT="0" marB="0" anchor="ctr"/>
                </a:tc>
                <a:extLst>
                  <a:ext uri="{0D108BD9-81ED-4DB2-BD59-A6C34878D82A}">
                    <a16:rowId xmlns:a16="http://schemas.microsoft.com/office/drawing/2014/main" xmlns="" val="10001"/>
                  </a:ext>
                </a:extLst>
              </a:tr>
              <a:tr h="228637">
                <a:tc>
                  <a:txBody>
                    <a:bodyPr/>
                    <a:lstStyle/>
                    <a:p>
                      <a:pPr marL="0" algn="l" defTabSz="457200" rtl="0" eaLnBrk="1" fontAlgn="b" latinLnBrk="0" hangingPunct="1"/>
                      <a:r>
                        <a:rPr lang="en-US" sz="1200" kern="1200" dirty="0"/>
                        <a:t>Male </a:t>
                      </a:r>
                      <a:endParaRPr lang="en-US" sz="1200" kern="1200" dirty="0">
                        <a:solidFill>
                          <a:schemeClr val="accent4"/>
                        </a:solidFill>
                        <a:latin typeface="+mn-lt"/>
                        <a:ea typeface="+mn-ea"/>
                        <a:cs typeface="+mn-cs"/>
                      </a:endParaRPr>
                    </a:p>
                  </a:txBody>
                  <a:tcPr marL="274391" marR="9527" marT="9527" marB="0" anchor="ctr"/>
                </a:tc>
                <a:tc>
                  <a:txBody>
                    <a:bodyPr/>
                    <a:lstStyle/>
                    <a:p>
                      <a:pPr marL="0" algn="ctr" defTabSz="457200" rtl="0" eaLnBrk="1" fontAlgn="b" latinLnBrk="0" hangingPunct="1"/>
                      <a:r>
                        <a:rPr lang="en-US" sz="1200" kern="1200" dirty="0"/>
                        <a:t>51%</a:t>
                      </a:r>
                      <a:endParaRPr lang="en-US" sz="1200" kern="1200" dirty="0">
                        <a:solidFill>
                          <a:schemeClr val="accent4"/>
                        </a:solidFill>
                        <a:latin typeface="+mn-lt"/>
                        <a:ea typeface="+mn-ea"/>
                        <a:cs typeface="+mn-cs"/>
                      </a:endParaRPr>
                    </a:p>
                  </a:txBody>
                  <a:tcPr marL="9527" marR="9527" marT="0" marB="0" anchor="ctr"/>
                </a:tc>
                <a:extLst>
                  <a:ext uri="{0D108BD9-81ED-4DB2-BD59-A6C34878D82A}">
                    <a16:rowId xmlns:a16="http://schemas.microsoft.com/office/drawing/2014/main" xmlns="" val="10002"/>
                  </a:ext>
                </a:extLst>
              </a:tr>
              <a:tr h="228637">
                <a:tc>
                  <a:txBody>
                    <a:bodyPr/>
                    <a:lstStyle/>
                    <a:p>
                      <a:pPr marL="0" algn="l" defTabSz="457200" rtl="0" eaLnBrk="1" fontAlgn="b" latinLnBrk="0" hangingPunct="1"/>
                      <a:r>
                        <a:rPr lang="en-US" sz="1200" kern="1200" dirty="0"/>
                        <a:t>Female </a:t>
                      </a:r>
                      <a:endParaRPr lang="en-US" sz="1200" kern="1200" dirty="0">
                        <a:solidFill>
                          <a:schemeClr val="accent4"/>
                        </a:solidFill>
                        <a:latin typeface="+mn-lt"/>
                        <a:ea typeface="+mn-ea"/>
                        <a:cs typeface="+mn-cs"/>
                      </a:endParaRPr>
                    </a:p>
                  </a:txBody>
                  <a:tcPr marL="274391" marR="9527" marT="9527" marB="0" anchor="ctr"/>
                </a:tc>
                <a:tc>
                  <a:txBody>
                    <a:bodyPr/>
                    <a:lstStyle/>
                    <a:p>
                      <a:pPr marL="0" algn="ctr" defTabSz="457200" rtl="0" eaLnBrk="1" fontAlgn="b" latinLnBrk="0" hangingPunct="1"/>
                      <a:r>
                        <a:rPr lang="en-US" sz="1200" kern="1200" dirty="0"/>
                        <a:t>49%</a:t>
                      </a:r>
                      <a:endParaRPr lang="en-US" sz="1200" kern="1200" dirty="0">
                        <a:solidFill>
                          <a:schemeClr val="accent4"/>
                        </a:solidFill>
                        <a:latin typeface="+mn-lt"/>
                        <a:ea typeface="+mn-ea"/>
                        <a:cs typeface="+mn-cs"/>
                      </a:endParaRPr>
                    </a:p>
                  </a:txBody>
                  <a:tcPr marL="9527" marR="9527" marT="0" marB="0" anchor="ctr"/>
                </a:tc>
                <a:extLst>
                  <a:ext uri="{0D108BD9-81ED-4DB2-BD59-A6C34878D82A}">
                    <a16:rowId xmlns:a16="http://schemas.microsoft.com/office/drawing/2014/main" xmlns="" val="10003"/>
                  </a:ext>
                </a:extLst>
              </a:tr>
              <a:tr h="2286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Age:</a:t>
                      </a:r>
                      <a:endParaRPr lang="en-US" sz="1200" b="1" dirty="0">
                        <a:solidFill>
                          <a:schemeClr val="accent4"/>
                        </a:solidFill>
                      </a:endParaRPr>
                    </a:p>
                  </a:txBody>
                  <a:tcPr marL="91464" marR="91464" marT="0" marB="0" anchor="ctr"/>
                </a:tc>
                <a:tc>
                  <a:txBody>
                    <a:bodyPr/>
                    <a:lstStyle/>
                    <a:p>
                      <a:pPr marL="0" algn="ctr" defTabSz="457200" rtl="0" eaLnBrk="1" latinLnBrk="0" hangingPunct="1"/>
                      <a:endParaRPr lang="en-US" sz="1200" kern="1200" dirty="0">
                        <a:solidFill>
                          <a:schemeClr val="accent4"/>
                        </a:solidFill>
                        <a:latin typeface="+mn-lt"/>
                        <a:ea typeface="+mn-ea"/>
                        <a:cs typeface="+mn-cs"/>
                      </a:endParaRPr>
                    </a:p>
                  </a:txBody>
                  <a:tcPr marL="9527" marR="9527" marT="0" marB="0" anchor="ctr"/>
                </a:tc>
                <a:extLst>
                  <a:ext uri="{0D108BD9-81ED-4DB2-BD59-A6C34878D82A}">
                    <a16:rowId xmlns:a16="http://schemas.microsoft.com/office/drawing/2014/main" xmlns="" val="10004"/>
                  </a:ext>
                </a:extLst>
              </a:tr>
              <a:tr h="228637">
                <a:tc>
                  <a:txBody>
                    <a:bodyPr/>
                    <a:lstStyle/>
                    <a:p>
                      <a:pPr marL="0" algn="l" defTabSz="457200" rtl="0" eaLnBrk="1" fontAlgn="b" latinLnBrk="0" hangingPunct="1"/>
                      <a:r>
                        <a:rPr lang="en-US" sz="1200" kern="1200" dirty="0"/>
                        <a:t>13-15 </a:t>
                      </a:r>
                      <a:endParaRPr lang="en-US" sz="1200" kern="1200" dirty="0">
                        <a:solidFill>
                          <a:schemeClr val="accent4"/>
                        </a:solidFill>
                        <a:latin typeface="+mn-lt"/>
                        <a:ea typeface="+mn-ea"/>
                        <a:cs typeface="+mn-cs"/>
                      </a:endParaRPr>
                    </a:p>
                  </a:txBody>
                  <a:tcPr marL="274391" marR="9527" marT="9527" marB="0" anchor="ctr"/>
                </a:tc>
                <a:tc>
                  <a:txBody>
                    <a:bodyPr/>
                    <a:lstStyle/>
                    <a:p>
                      <a:pPr marL="0" algn="ctr" defTabSz="457200" rtl="0" eaLnBrk="1" latinLnBrk="0" hangingPunct="1"/>
                      <a:r>
                        <a:rPr lang="en-US" sz="1200" kern="1200" dirty="0"/>
                        <a:t>54%</a:t>
                      </a:r>
                      <a:endParaRPr lang="en-US" sz="1200" kern="1200" dirty="0">
                        <a:solidFill>
                          <a:schemeClr val="accent4"/>
                        </a:solidFill>
                        <a:latin typeface="+mn-lt"/>
                        <a:ea typeface="+mn-ea"/>
                        <a:cs typeface="+mn-cs"/>
                      </a:endParaRPr>
                    </a:p>
                  </a:txBody>
                  <a:tcPr marL="9527" marR="9527" marT="0" marB="0" anchor="ctr"/>
                </a:tc>
                <a:extLst>
                  <a:ext uri="{0D108BD9-81ED-4DB2-BD59-A6C34878D82A}">
                    <a16:rowId xmlns:a16="http://schemas.microsoft.com/office/drawing/2014/main" xmlns="" val="10005"/>
                  </a:ext>
                </a:extLst>
              </a:tr>
              <a:tr h="228637">
                <a:tc>
                  <a:txBody>
                    <a:bodyPr/>
                    <a:lstStyle/>
                    <a:p>
                      <a:pPr marL="0" algn="l" defTabSz="457200" rtl="0" eaLnBrk="1" fontAlgn="b" latinLnBrk="0" hangingPunct="1"/>
                      <a:r>
                        <a:rPr lang="en-US" sz="1200" kern="1200" dirty="0"/>
                        <a:t>16-18 </a:t>
                      </a:r>
                      <a:endParaRPr lang="en-US" sz="1200" kern="1200" dirty="0">
                        <a:solidFill>
                          <a:schemeClr val="accent4"/>
                        </a:solidFill>
                        <a:latin typeface="+mn-lt"/>
                        <a:ea typeface="+mn-ea"/>
                        <a:cs typeface="+mn-cs"/>
                      </a:endParaRPr>
                    </a:p>
                  </a:txBody>
                  <a:tcPr marL="274391" marR="9527" marT="9527" marB="0" anchor="ctr"/>
                </a:tc>
                <a:tc>
                  <a:txBody>
                    <a:bodyPr/>
                    <a:lstStyle/>
                    <a:p>
                      <a:pPr marL="0" algn="ctr" defTabSz="457200" rtl="0" eaLnBrk="1" latinLnBrk="0" hangingPunct="1"/>
                      <a:r>
                        <a:rPr lang="en-US" sz="1200" kern="1200" dirty="0"/>
                        <a:t>46%</a:t>
                      </a:r>
                      <a:endParaRPr lang="en-US" sz="1200" kern="1200" dirty="0">
                        <a:solidFill>
                          <a:schemeClr val="accent4"/>
                        </a:solidFill>
                        <a:latin typeface="+mn-lt"/>
                        <a:ea typeface="+mn-ea"/>
                        <a:cs typeface="+mn-cs"/>
                      </a:endParaRPr>
                    </a:p>
                  </a:txBody>
                  <a:tcPr marL="9527" marR="9527" marT="0" marB="0" anchor="ctr"/>
                </a:tc>
                <a:extLst>
                  <a:ext uri="{0D108BD9-81ED-4DB2-BD59-A6C34878D82A}">
                    <a16:rowId xmlns:a16="http://schemas.microsoft.com/office/drawing/2014/main" xmlns="" val="10006"/>
                  </a:ext>
                </a:extLst>
              </a:tr>
              <a:tr h="228637">
                <a:tc>
                  <a:txBody>
                    <a:bodyPr/>
                    <a:lstStyle/>
                    <a:p>
                      <a:r>
                        <a:rPr lang="en-US" sz="1200" dirty="0"/>
                        <a:t>Ethnicity:</a:t>
                      </a:r>
                      <a:endParaRPr lang="en-US" sz="1200" b="1" dirty="0">
                        <a:solidFill>
                          <a:schemeClr val="accent4"/>
                        </a:solidFill>
                      </a:endParaRPr>
                    </a:p>
                  </a:txBody>
                  <a:tcPr marL="91464" marR="91464" marT="0" marB="0" anchor="ctr"/>
                </a:tc>
                <a:tc>
                  <a:txBody>
                    <a:bodyPr/>
                    <a:lstStyle/>
                    <a:p>
                      <a:pPr marL="0" algn="ctr" defTabSz="457200" rtl="0" eaLnBrk="1" latinLnBrk="0" hangingPunct="1"/>
                      <a:endParaRPr lang="en-US" sz="1200" kern="1200" dirty="0">
                        <a:solidFill>
                          <a:schemeClr val="accent4"/>
                        </a:solidFill>
                        <a:latin typeface="+mn-lt"/>
                        <a:ea typeface="+mn-ea"/>
                        <a:cs typeface="+mn-cs"/>
                      </a:endParaRPr>
                    </a:p>
                  </a:txBody>
                  <a:tcPr marL="91464" marR="91464" marT="0" marB="0" anchor="ctr"/>
                </a:tc>
                <a:extLst>
                  <a:ext uri="{0D108BD9-81ED-4DB2-BD59-A6C34878D82A}">
                    <a16:rowId xmlns:a16="http://schemas.microsoft.com/office/drawing/2014/main" xmlns="" val="10007"/>
                  </a:ext>
                </a:extLst>
              </a:tr>
              <a:tr h="228637">
                <a:tc>
                  <a:txBody>
                    <a:bodyPr/>
                    <a:lstStyle/>
                    <a:p>
                      <a:pPr marL="0" algn="l" defTabSz="457200" rtl="0" eaLnBrk="1" fontAlgn="b" latinLnBrk="0" hangingPunct="1"/>
                      <a:r>
                        <a:rPr lang="en-US" sz="1200" kern="1200" dirty="0"/>
                        <a:t>White</a:t>
                      </a:r>
                      <a:endParaRPr lang="en-US" sz="1200" kern="1200" dirty="0">
                        <a:solidFill>
                          <a:schemeClr val="accent4"/>
                        </a:solidFill>
                        <a:latin typeface="+mn-lt"/>
                        <a:ea typeface="+mn-ea"/>
                        <a:cs typeface="+mn-cs"/>
                      </a:endParaRPr>
                    </a:p>
                  </a:txBody>
                  <a:tcPr marL="274391" marR="9527" marT="9527" marB="0" anchor="ctr"/>
                </a:tc>
                <a:tc>
                  <a:txBody>
                    <a:bodyPr/>
                    <a:lstStyle/>
                    <a:p>
                      <a:pPr marL="0" algn="ctr" defTabSz="457200" rtl="0" eaLnBrk="1" fontAlgn="b" latinLnBrk="0" hangingPunct="1"/>
                      <a:r>
                        <a:rPr lang="en-US" sz="1200" kern="1200" dirty="0"/>
                        <a:t>56%</a:t>
                      </a:r>
                      <a:endParaRPr lang="en-US" sz="1200" kern="1200" dirty="0">
                        <a:solidFill>
                          <a:schemeClr val="accent4"/>
                        </a:solidFill>
                        <a:latin typeface="+mn-lt"/>
                        <a:ea typeface="+mn-ea"/>
                        <a:cs typeface="+mn-cs"/>
                      </a:endParaRPr>
                    </a:p>
                  </a:txBody>
                  <a:tcPr marL="9527" marR="9527" marT="9527" marB="0" anchor="ctr"/>
                </a:tc>
                <a:extLst>
                  <a:ext uri="{0D108BD9-81ED-4DB2-BD59-A6C34878D82A}">
                    <a16:rowId xmlns:a16="http://schemas.microsoft.com/office/drawing/2014/main" xmlns="" val="10008"/>
                  </a:ext>
                </a:extLst>
              </a:tr>
              <a:tr h="228637">
                <a:tc>
                  <a:txBody>
                    <a:bodyPr/>
                    <a:lstStyle/>
                    <a:p>
                      <a:pPr marL="0" algn="l" defTabSz="457200" rtl="0" eaLnBrk="1" fontAlgn="b" latinLnBrk="0" hangingPunct="1"/>
                      <a:r>
                        <a:rPr lang="en-US" sz="1200" kern="1200" dirty="0"/>
                        <a:t>Hispanic</a:t>
                      </a:r>
                      <a:endParaRPr lang="en-US" sz="1200" kern="1200" dirty="0">
                        <a:solidFill>
                          <a:schemeClr val="accent4"/>
                        </a:solidFill>
                        <a:latin typeface="+mn-lt"/>
                        <a:ea typeface="+mn-ea"/>
                        <a:cs typeface="+mn-cs"/>
                      </a:endParaRPr>
                    </a:p>
                  </a:txBody>
                  <a:tcPr marL="274391" marR="9527" marT="9527" marB="0" anchor="ctr"/>
                </a:tc>
                <a:tc>
                  <a:txBody>
                    <a:bodyPr/>
                    <a:lstStyle/>
                    <a:p>
                      <a:pPr marL="0" algn="ctr" defTabSz="457200" rtl="0" eaLnBrk="1" fontAlgn="b" latinLnBrk="0" hangingPunct="1"/>
                      <a:r>
                        <a:rPr lang="en-US" sz="1200" kern="1200" dirty="0"/>
                        <a:t>22%</a:t>
                      </a:r>
                      <a:endParaRPr lang="en-US" sz="1200" kern="1200" dirty="0">
                        <a:solidFill>
                          <a:schemeClr val="accent4"/>
                        </a:solidFill>
                        <a:latin typeface="+mn-lt"/>
                        <a:ea typeface="+mn-ea"/>
                        <a:cs typeface="+mn-cs"/>
                      </a:endParaRPr>
                    </a:p>
                  </a:txBody>
                  <a:tcPr marL="9527" marR="9527" marT="9527" marB="0" anchor="ctr"/>
                </a:tc>
                <a:extLst>
                  <a:ext uri="{0D108BD9-81ED-4DB2-BD59-A6C34878D82A}">
                    <a16:rowId xmlns:a16="http://schemas.microsoft.com/office/drawing/2014/main" xmlns="" val="10009"/>
                  </a:ext>
                </a:extLst>
              </a:tr>
              <a:tr h="228637">
                <a:tc>
                  <a:txBody>
                    <a:bodyPr/>
                    <a:lstStyle/>
                    <a:p>
                      <a:pPr marL="0" algn="l" defTabSz="457200" rtl="0" eaLnBrk="1" fontAlgn="b" latinLnBrk="0" hangingPunct="1"/>
                      <a:r>
                        <a:rPr lang="en-US" sz="1200" kern="1200" dirty="0"/>
                        <a:t>Black</a:t>
                      </a:r>
                      <a:endParaRPr lang="en-US" sz="1200" kern="1200" dirty="0">
                        <a:solidFill>
                          <a:schemeClr val="accent4"/>
                        </a:solidFill>
                        <a:latin typeface="+mn-lt"/>
                        <a:ea typeface="+mn-ea"/>
                        <a:cs typeface="+mn-cs"/>
                      </a:endParaRPr>
                    </a:p>
                  </a:txBody>
                  <a:tcPr marL="274391" marR="9527" marT="9527" marB="0" anchor="ctr"/>
                </a:tc>
                <a:tc>
                  <a:txBody>
                    <a:bodyPr/>
                    <a:lstStyle/>
                    <a:p>
                      <a:pPr marL="0" algn="ctr" defTabSz="457200" rtl="0" eaLnBrk="1" fontAlgn="b" latinLnBrk="0" hangingPunct="1"/>
                      <a:r>
                        <a:rPr lang="en-US" sz="1200" kern="1200" dirty="0"/>
                        <a:t>10%</a:t>
                      </a:r>
                      <a:endParaRPr lang="en-US" sz="1200" kern="1200" dirty="0">
                        <a:solidFill>
                          <a:schemeClr val="accent4"/>
                        </a:solidFill>
                        <a:latin typeface="+mn-lt"/>
                        <a:ea typeface="+mn-ea"/>
                        <a:cs typeface="+mn-cs"/>
                      </a:endParaRPr>
                    </a:p>
                  </a:txBody>
                  <a:tcPr marL="9527" marR="9527" marT="9527" marB="0" anchor="ctr"/>
                </a:tc>
                <a:extLst>
                  <a:ext uri="{0D108BD9-81ED-4DB2-BD59-A6C34878D82A}">
                    <a16:rowId xmlns:a16="http://schemas.microsoft.com/office/drawing/2014/main" xmlns="" val="10010"/>
                  </a:ext>
                </a:extLst>
              </a:tr>
              <a:tr h="228637">
                <a:tc>
                  <a:txBody>
                    <a:bodyPr/>
                    <a:lstStyle/>
                    <a:p>
                      <a:pPr marL="0" algn="l" defTabSz="457200" rtl="0" eaLnBrk="1" fontAlgn="b" latinLnBrk="0" hangingPunct="1"/>
                      <a:r>
                        <a:rPr lang="en-US" sz="1200" kern="1200" dirty="0"/>
                        <a:t>African American</a:t>
                      </a:r>
                      <a:endParaRPr lang="en-US" sz="1200" kern="1200" dirty="0">
                        <a:solidFill>
                          <a:schemeClr val="accent4"/>
                        </a:solidFill>
                        <a:latin typeface="+mn-lt"/>
                        <a:ea typeface="+mn-ea"/>
                        <a:cs typeface="+mn-cs"/>
                      </a:endParaRPr>
                    </a:p>
                  </a:txBody>
                  <a:tcPr marL="274391" marR="9527" marT="9527" marB="0" anchor="ctr"/>
                </a:tc>
                <a:tc>
                  <a:txBody>
                    <a:bodyPr/>
                    <a:lstStyle/>
                    <a:p>
                      <a:pPr marL="0" algn="ctr" defTabSz="457200" rtl="0" eaLnBrk="1" fontAlgn="b" latinLnBrk="0" hangingPunct="1"/>
                      <a:r>
                        <a:rPr lang="en-US" sz="1200" kern="1200" dirty="0"/>
                        <a:t>4%</a:t>
                      </a:r>
                      <a:endParaRPr lang="en-US" sz="1200" kern="1200" dirty="0">
                        <a:solidFill>
                          <a:schemeClr val="accent4"/>
                        </a:solidFill>
                        <a:latin typeface="+mn-lt"/>
                        <a:ea typeface="+mn-ea"/>
                        <a:cs typeface="+mn-cs"/>
                      </a:endParaRPr>
                    </a:p>
                  </a:txBody>
                  <a:tcPr marL="9527" marR="9527" marT="9527" marB="0" anchor="ctr"/>
                </a:tc>
                <a:extLst>
                  <a:ext uri="{0D108BD9-81ED-4DB2-BD59-A6C34878D82A}">
                    <a16:rowId xmlns:a16="http://schemas.microsoft.com/office/drawing/2014/main" xmlns="" val="10011"/>
                  </a:ext>
                </a:extLst>
              </a:tr>
              <a:tr h="228637">
                <a:tc>
                  <a:txBody>
                    <a:bodyPr/>
                    <a:lstStyle/>
                    <a:p>
                      <a:pPr marL="0" algn="l" defTabSz="457200" rtl="0" eaLnBrk="1" fontAlgn="b" latinLnBrk="0" hangingPunct="1"/>
                      <a:r>
                        <a:rPr lang="en-US" sz="1200" kern="1200" dirty="0"/>
                        <a:t>Asian or Pacific Islander</a:t>
                      </a:r>
                      <a:endParaRPr lang="en-US" sz="1200" kern="1200" dirty="0">
                        <a:solidFill>
                          <a:schemeClr val="accent4"/>
                        </a:solidFill>
                        <a:latin typeface="+mn-lt"/>
                        <a:ea typeface="+mn-ea"/>
                        <a:cs typeface="+mn-cs"/>
                      </a:endParaRPr>
                    </a:p>
                  </a:txBody>
                  <a:tcPr marL="274391" marR="9527" marT="9527" marB="0" anchor="ctr"/>
                </a:tc>
                <a:tc>
                  <a:txBody>
                    <a:bodyPr/>
                    <a:lstStyle/>
                    <a:p>
                      <a:pPr marL="0" algn="ctr" defTabSz="457200" rtl="0" eaLnBrk="1" fontAlgn="b" latinLnBrk="0" hangingPunct="1"/>
                      <a:r>
                        <a:rPr lang="en-US" sz="1200" kern="1200" dirty="0"/>
                        <a:t>4%</a:t>
                      </a:r>
                      <a:endParaRPr lang="en-US" sz="1200" kern="1200" dirty="0">
                        <a:solidFill>
                          <a:schemeClr val="accent4"/>
                        </a:solidFill>
                        <a:latin typeface="+mn-lt"/>
                        <a:ea typeface="+mn-ea"/>
                        <a:cs typeface="+mn-cs"/>
                      </a:endParaRPr>
                    </a:p>
                  </a:txBody>
                  <a:tcPr marL="9527" marR="9527" marT="9527" marB="0" anchor="ctr"/>
                </a:tc>
                <a:extLst>
                  <a:ext uri="{0D108BD9-81ED-4DB2-BD59-A6C34878D82A}">
                    <a16:rowId xmlns:a16="http://schemas.microsoft.com/office/drawing/2014/main" xmlns="" val="10012"/>
                  </a:ext>
                </a:extLst>
              </a:tr>
              <a:tr h="228637">
                <a:tc>
                  <a:txBody>
                    <a:bodyPr/>
                    <a:lstStyle/>
                    <a:p>
                      <a:pPr marL="0" algn="l" defTabSz="457200" rtl="0" eaLnBrk="1" fontAlgn="b" latinLnBrk="0" hangingPunct="1"/>
                      <a:r>
                        <a:rPr lang="en-US" sz="1200" kern="1200" dirty="0"/>
                        <a:t>Mixed racial background</a:t>
                      </a:r>
                      <a:endParaRPr lang="en-US" sz="1200" kern="1200" dirty="0">
                        <a:solidFill>
                          <a:schemeClr val="accent4"/>
                        </a:solidFill>
                        <a:latin typeface="+mn-lt"/>
                        <a:ea typeface="+mn-ea"/>
                        <a:cs typeface="+mn-cs"/>
                      </a:endParaRPr>
                    </a:p>
                  </a:txBody>
                  <a:tcPr marL="274391" marR="9527" marT="9527" marB="0" anchor="ctr"/>
                </a:tc>
                <a:tc>
                  <a:txBody>
                    <a:bodyPr/>
                    <a:lstStyle/>
                    <a:p>
                      <a:pPr marL="0" algn="ctr" defTabSz="457200" rtl="0" eaLnBrk="1" fontAlgn="b" latinLnBrk="0" hangingPunct="1"/>
                      <a:r>
                        <a:rPr lang="en-US" sz="1200" kern="1200" dirty="0"/>
                        <a:t>2%</a:t>
                      </a:r>
                      <a:endParaRPr lang="en-US" sz="1200" kern="1200" dirty="0">
                        <a:solidFill>
                          <a:schemeClr val="accent4"/>
                        </a:solidFill>
                        <a:latin typeface="+mn-lt"/>
                        <a:ea typeface="+mn-ea"/>
                        <a:cs typeface="+mn-cs"/>
                      </a:endParaRPr>
                    </a:p>
                  </a:txBody>
                  <a:tcPr marL="9527" marR="9527" marT="9527" marB="0" anchor="ctr"/>
                </a:tc>
                <a:extLst>
                  <a:ext uri="{0D108BD9-81ED-4DB2-BD59-A6C34878D82A}">
                    <a16:rowId xmlns:a16="http://schemas.microsoft.com/office/drawing/2014/main" xmlns="" val="10013"/>
                  </a:ext>
                </a:extLst>
              </a:tr>
              <a:tr h="375344">
                <a:tc>
                  <a:txBody>
                    <a:bodyPr/>
                    <a:lstStyle/>
                    <a:p>
                      <a:pPr marL="0" algn="l" defTabSz="457200" rtl="0" eaLnBrk="1" fontAlgn="b" latinLnBrk="0" hangingPunct="1"/>
                      <a:r>
                        <a:rPr lang="en-US" sz="1200" kern="1200" dirty="0"/>
                        <a:t>Native American or Alaskan native</a:t>
                      </a:r>
                      <a:endParaRPr lang="en-US" sz="1200" kern="1200" dirty="0">
                        <a:solidFill>
                          <a:schemeClr val="accent4"/>
                        </a:solidFill>
                        <a:latin typeface="+mn-lt"/>
                        <a:ea typeface="+mn-ea"/>
                        <a:cs typeface="+mn-cs"/>
                      </a:endParaRPr>
                    </a:p>
                  </a:txBody>
                  <a:tcPr marL="274391" marR="9527" marT="9527" marB="0" anchor="ctr"/>
                </a:tc>
                <a:tc>
                  <a:txBody>
                    <a:bodyPr/>
                    <a:lstStyle/>
                    <a:p>
                      <a:pPr marL="0" algn="ctr" defTabSz="457200" rtl="0" eaLnBrk="1" fontAlgn="b" latinLnBrk="0" hangingPunct="1"/>
                      <a:r>
                        <a:rPr lang="en-US" sz="1200" kern="1200" dirty="0"/>
                        <a:t>1%</a:t>
                      </a:r>
                      <a:endParaRPr lang="en-US" sz="1200" kern="1200" dirty="0">
                        <a:solidFill>
                          <a:schemeClr val="accent4"/>
                        </a:solidFill>
                        <a:latin typeface="+mn-lt"/>
                        <a:ea typeface="+mn-ea"/>
                        <a:cs typeface="+mn-cs"/>
                      </a:endParaRPr>
                    </a:p>
                  </a:txBody>
                  <a:tcPr marL="9527" marR="9527" marT="9527" marB="0" anchor="ctr"/>
                </a:tc>
                <a:extLst>
                  <a:ext uri="{0D108BD9-81ED-4DB2-BD59-A6C34878D82A}">
                    <a16:rowId xmlns:a16="http://schemas.microsoft.com/office/drawing/2014/main" xmlns="" val="10014"/>
                  </a:ext>
                </a:extLst>
              </a:tr>
              <a:tr h="228637">
                <a:tc>
                  <a:txBody>
                    <a:bodyPr/>
                    <a:lstStyle/>
                    <a:p>
                      <a:pPr marL="0" algn="l" defTabSz="457200" rtl="0" eaLnBrk="1" fontAlgn="b" latinLnBrk="0" hangingPunct="1"/>
                      <a:r>
                        <a:rPr lang="en-US" sz="1200" kern="1200" dirty="0"/>
                        <a:t>Decline to Answer</a:t>
                      </a:r>
                      <a:endParaRPr lang="en-US" sz="1200" kern="1200" dirty="0">
                        <a:solidFill>
                          <a:schemeClr val="accent4"/>
                        </a:solidFill>
                        <a:latin typeface="+mn-lt"/>
                        <a:ea typeface="+mn-ea"/>
                        <a:cs typeface="+mn-cs"/>
                      </a:endParaRPr>
                    </a:p>
                  </a:txBody>
                  <a:tcPr marL="274391" marR="9527" marT="9527" marB="0" anchor="ctr"/>
                </a:tc>
                <a:tc>
                  <a:txBody>
                    <a:bodyPr/>
                    <a:lstStyle/>
                    <a:p>
                      <a:pPr marL="0" algn="ctr" defTabSz="457200" rtl="0" eaLnBrk="1" fontAlgn="b" latinLnBrk="0" hangingPunct="1"/>
                      <a:r>
                        <a:rPr lang="en-US" sz="1200" kern="1200" dirty="0"/>
                        <a:t>1%</a:t>
                      </a:r>
                      <a:endParaRPr lang="en-US" sz="1200" kern="1200" dirty="0">
                        <a:solidFill>
                          <a:schemeClr val="accent4"/>
                        </a:solidFill>
                        <a:latin typeface="+mn-lt"/>
                        <a:ea typeface="+mn-ea"/>
                        <a:cs typeface="+mn-cs"/>
                      </a:endParaRPr>
                    </a:p>
                  </a:txBody>
                  <a:tcPr marL="9527" marR="9527" marT="9527" marB="0" anchor="ctr"/>
                </a:tc>
                <a:extLst>
                  <a:ext uri="{0D108BD9-81ED-4DB2-BD59-A6C34878D82A}">
                    <a16:rowId xmlns:a16="http://schemas.microsoft.com/office/drawing/2014/main" xmlns="" val="10015"/>
                  </a:ext>
                </a:extLst>
              </a:tr>
            </a:tbl>
          </a:graphicData>
        </a:graphic>
      </p:graphicFrame>
      <p:graphicFrame>
        <p:nvGraphicFramePr>
          <p:cNvPr id="6" name="Content Placeholder 32"/>
          <p:cNvGraphicFramePr>
            <a:graphicFrameLocks noGrp="1"/>
          </p:cNvGraphicFramePr>
          <p:nvPr>
            <p:ph sz="half" idx="2"/>
          </p:nvPr>
        </p:nvGraphicFramePr>
        <p:xfrm>
          <a:off x="3343275" y="1438275"/>
          <a:ext cx="2765425" cy="4830767"/>
        </p:xfrm>
        <a:graphic>
          <a:graphicData uri="http://schemas.openxmlformats.org/drawingml/2006/table">
            <a:tbl>
              <a:tblPr firstRow="1" bandRow="1">
                <a:tableStyleId>{21E4AEA4-8DFA-4A89-87EB-49C32662AFE0}</a:tableStyleId>
              </a:tblPr>
              <a:tblGrid>
                <a:gridCol w="1611160">
                  <a:extLst>
                    <a:ext uri="{9D8B030D-6E8A-4147-A177-3AD203B41FA5}">
                      <a16:colId xmlns:a16="http://schemas.microsoft.com/office/drawing/2014/main" xmlns="" val="20000"/>
                    </a:ext>
                  </a:extLst>
                </a:gridCol>
                <a:gridCol w="1154265">
                  <a:extLst>
                    <a:ext uri="{9D8B030D-6E8A-4147-A177-3AD203B41FA5}">
                      <a16:colId xmlns:a16="http://schemas.microsoft.com/office/drawing/2014/main" xmlns="" val="20001"/>
                    </a:ext>
                  </a:extLst>
                </a:gridCol>
              </a:tblGrid>
              <a:tr h="335274">
                <a:tc gridSpan="2">
                  <a:txBody>
                    <a:bodyPr/>
                    <a:lstStyle/>
                    <a:p>
                      <a:pPr algn="ctr"/>
                      <a:r>
                        <a:rPr lang="en-US" sz="1600" dirty="0"/>
                        <a:t>Parents</a:t>
                      </a:r>
                    </a:p>
                  </a:txBody>
                  <a:tcPr marL="91413" marR="91413" marT="45717" marB="45717"/>
                </a:tc>
                <a:tc hMerge="1">
                  <a:txBody>
                    <a:bodyPr/>
                    <a:lstStyle/>
                    <a:p>
                      <a:pPr algn="ctr"/>
                      <a:endParaRPr lang="en-US" sz="1200" dirty="0"/>
                    </a:p>
                  </a:txBody>
                  <a:tcPr/>
                </a:tc>
                <a:extLst>
                  <a:ext uri="{0D108BD9-81ED-4DB2-BD59-A6C34878D82A}">
                    <a16:rowId xmlns:a16="http://schemas.microsoft.com/office/drawing/2014/main" xmlns="" val="10000"/>
                  </a:ext>
                </a:extLst>
              </a:tr>
              <a:tr h="189635">
                <a:tc>
                  <a:txBody>
                    <a:bodyPr/>
                    <a:lstStyle/>
                    <a:p>
                      <a:pPr lvl="0"/>
                      <a:r>
                        <a:rPr lang="en-US" sz="1200" dirty="0"/>
                        <a:t>Gender:</a:t>
                      </a:r>
                      <a:endParaRPr lang="en-US" sz="1200" b="1" dirty="0"/>
                    </a:p>
                  </a:txBody>
                  <a:tcPr marL="91413" marR="91413" marT="0" marB="0" anchor="ctr"/>
                </a:tc>
                <a:tc>
                  <a:txBody>
                    <a:bodyPr/>
                    <a:lstStyle/>
                    <a:p>
                      <a:endParaRPr lang="en-US" sz="1200" dirty="0"/>
                    </a:p>
                  </a:txBody>
                  <a:tcPr marL="9522" marR="9522" marT="0" marB="0" anchor="ctr"/>
                </a:tc>
                <a:extLst>
                  <a:ext uri="{0D108BD9-81ED-4DB2-BD59-A6C34878D82A}">
                    <a16:rowId xmlns:a16="http://schemas.microsoft.com/office/drawing/2014/main" xmlns="" val="10001"/>
                  </a:ext>
                </a:extLst>
              </a:tr>
              <a:tr h="199160">
                <a:tc>
                  <a:txBody>
                    <a:bodyPr/>
                    <a:lstStyle/>
                    <a:p>
                      <a:pPr marL="285750" lvl="1" indent="0" algn="l"/>
                      <a:r>
                        <a:rPr lang="en-US" sz="1200" dirty="0"/>
                        <a:t>Male</a:t>
                      </a:r>
                    </a:p>
                  </a:txBody>
                  <a:tcPr marL="0" marR="91413" marT="0" marB="0" anchor="ctr"/>
                </a:tc>
                <a:tc>
                  <a:txBody>
                    <a:bodyPr/>
                    <a:lstStyle/>
                    <a:p>
                      <a:pPr marL="0" algn="ctr" defTabSz="457200" rtl="0" eaLnBrk="1" fontAlgn="b" latinLnBrk="0" hangingPunct="1"/>
                      <a:r>
                        <a:rPr lang="en-US" sz="1200" kern="1200" dirty="0"/>
                        <a:t>44%</a:t>
                      </a:r>
                      <a:endParaRPr lang="en-US" sz="1200" kern="1200" dirty="0">
                        <a:solidFill>
                          <a:schemeClr val="dk1"/>
                        </a:solidFill>
                        <a:latin typeface="+mn-lt"/>
                        <a:ea typeface="+mn-ea"/>
                        <a:cs typeface="+mn-cs"/>
                      </a:endParaRPr>
                    </a:p>
                  </a:txBody>
                  <a:tcPr marL="9522" marR="9522" marT="9524" marB="0" anchor="ctr"/>
                </a:tc>
                <a:extLst>
                  <a:ext uri="{0D108BD9-81ED-4DB2-BD59-A6C34878D82A}">
                    <a16:rowId xmlns:a16="http://schemas.microsoft.com/office/drawing/2014/main" xmlns="" val="10002"/>
                  </a:ext>
                </a:extLst>
              </a:tr>
              <a:tr h="199700">
                <a:tc>
                  <a:txBody>
                    <a:bodyPr/>
                    <a:lstStyle/>
                    <a:p>
                      <a:pPr marL="285750" lvl="1" indent="0" algn="l"/>
                      <a:r>
                        <a:rPr lang="en-US" sz="1200" dirty="0"/>
                        <a:t>Female</a:t>
                      </a:r>
                    </a:p>
                  </a:txBody>
                  <a:tcPr marL="0" marR="91413" marT="0" marB="0" anchor="ctr"/>
                </a:tc>
                <a:tc>
                  <a:txBody>
                    <a:bodyPr/>
                    <a:lstStyle/>
                    <a:p>
                      <a:pPr marL="0" algn="ctr" defTabSz="457200" rtl="0" eaLnBrk="1" fontAlgn="b" latinLnBrk="0" hangingPunct="1"/>
                      <a:r>
                        <a:rPr lang="en-US" sz="1200" kern="1200" dirty="0"/>
                        <a:t>56%</a:t>
                      </a:r>
                      <a:endParaRPr lang="en-US" sz="1200" kern="1200" dirty="0">
                        <a:solidFill>
                          <a:schemeClr val="dk1"/>
                        </a:solidFill>
                        <a:latin typeface="+mn-lt"/>
                        <a:ea typeface="+mn-ea"/>
                        <a:cs typeface="+mn-cs"/>
                      </a:endParaRPr>
                    </a:p>
                  </a:txBody>
                  <a:tcPr marL="9522" marR="9522" marT="9524" marB="0" anchor="ctr"/>
                </a:tc>
                <a:extLst>
                  <a:ext uri="{0D108BD9-81ED-4DB2-BD59-A6C34878D82A}">
                    <a16:rowId xmlns:a16="http://schemas.microsoft.com/office/drawing/2014/main" xmlns="" val="10003"/>
                  </a:ext>
                </a:extLst>
              </a:tr>
              <a:tr h="1896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Age:</a:t>
                      </a:r>
                      <a:endParaRPr lang="en-US" sz="1200" b="1" dirty="0">
                        <a:solidFill>
                          <a:schemeClr val="tx1"/>
                        </a:solidFill>
                      </a:endParaRPr>
                    </a:p>
                  </a:txBody>
                  <a:tcPr marL="91413" marR="91413" marT="0" marB="0" anchor="ctr"/>
                </a:tc>
                <a:tc>
                  <a:txBody>
                    <a:bodyPr/>
                    <a:lstStyle/>
                    <a:p>
                      <a:pPr marL="0" algn="ctr" defTabSz="457200" rtl="0" eaLnBrk="1" latinLnBrk="0" hangingPunct="1"/>
                      <a:endParaRPr lang="en-US" sz="1200" kern="1200" dirty="0">
                        <a:solidFill>
                          <a:schemeClr val="tx1"/>
                        </a:solidFill>
                        <a:latin typeface="+mn-lt"/>
                        <a:ea typeface="+mn-ea"/>
                        <a:cs typeface="+mn-cs"/>
                      </a:endParaRPr>
                    </a:p>
                  </a:txBody>
                  <a:tcPr marL="9522" marR="9522" marT="0" marB="0" anchor="ctr"/>
                </a:tc>
                <a:extLst>
                  <a:ext uri="{0D108BD9-81ED-4DB2-BD59-A6C34878D82A}">
                    <a16:rowId xmlns:a16="http://schemas.microsoft.com/office/drawing/2014/main" xmlns="" val="10004"/>
                  </a:ext>
                </a:extLst>
              </a:tr>
              <a:tr h="189635">
                <a:tc>
                  <a:txBody>
                    <a:bodyPr/>
                    <a:lstStyle/>
                    <a:p>
                      <a:pPr marL="0" lvl="1" indent="0"/>
                      <a:r>
                        <a:rPr lang="en-US" sz="1200" dirty="0"/>
                        <a:t>Under 35</a:t>
                      </a:r>
                      <a:endParaRPr lang="en-US" sz="1200" dirty="0">
                        <a:solidFill>
                          <a:schemeClr val="tx1"/>
                        </a:solidFill>
                      </a:endParaRPr>
                    </a:p>
                  </a:txBody>
                  <a:tcPr marL="274239" marR="91413" marT="0" marB="0" anchor="ctr"/>
                </a:tc>
                <a:tc>
                  <a:txBody>
                    <a:bodyPr/>
                    <a:lstStyle/>
                    <a:p>
                      <a:pPr marL="0" algn="ctr" defTabSz="457200" rtl="0" eaLnBrk="1" latinLnBrk="0" hangingPunct="1"/>
                      <a:r>
                        <a:rPr lang="en-US" sz="1200" kern="1200" dirty="0"/>
                        <a:t>13%</a:t>
                      </a:r>
                      <a:endParaRPr lang="en-US" sz="1200" kern="1200" dirty="0">
                        <a:solidFill>
                          <a:schemeClr val="tx1"/>
                        </a:solidFill>
                        <a:latin typeface="+mn-lt"/>
                        <a:ea typeface="+mn-ea"/>
                        <a:cs typeface="+mn-cs"/>
                      </a:endParaRPr>
                    </a:p>
                  </a:txBody>
                  <a:tcPr marL="9522" marR="9522" marT="0" marB="0" anchor="ctr"/>
                </a:tc>
                <a:extLst>
                  <a:ext uri="{0D108BD9-81ED-4DB2-BD59-A6C34878D82A}">
                    <a16:rowId xmlns:a16="http://schemas.microsoft.com/office/drawing/2014/main" xmlns="" val="10005"/>
                  </a:ext>
                </a:extLst>
              </a:tr>
              <a:tr h="189635">
                <a:tc>
                  <a:txBody>
                    <a:bodyPr/>
                    <a:lstStyle/>
                    <a:p>
                      <a:pPr marL="0" lvl="1" indent="0"/>
                      <a:r>
                        <a:rPr lang="en-US" sz="1200" dirty="0"/>
                        <a:t>35-54</a:t>
                      </a:r>
                      <a:endParaRPr lang="en-US" sz="1200" dirty="0">
                        <a:solidFill>
                          <a:schemeClr val="tx1"/>
                        </a:solidFill>
                      </a:endParaRPr>
                    </a:p>
                  </a:txBody>
                  <a:tcPr marL="274239" marR="91413" marT="0" marB="0" anchor="ctr"/>
                </a:tc>
                <a:tc>
                  <a:txBody>
                    <a:bodyPr/>
                    <a:lstStyle/>
                    <a:p>
                      <a:pPr marL="0" algn="ctr" defTabSz="457200" rtl="0" eaLnBrk="1" latinLnBrk="0" hangingPunct="1"/>
                      <a:r>
                        <a:rPr lang="en-US" sz="1200" kern="1200" dirty="0"/>
                        <a:t>70%</a:t>
                      </a:r>
                      <a:endParaRPr lang="en-US" sz="1200" kern="1200" dirty="0">
                        <a:solidFill>
                          <a:schemeClr val="tx1"/>
                        </a:solidFill>
                        <a:latin typeface="+mn-lt"/>
                        <a:ea typeface="+mn-ea"/>
                        <a:cs typeface="+mn-cs"/>
                      </a:endParaRPr>
                    </a:p>
                  </a:txBody>
                  <a:tcPr marL="9522" marR="9522" marT="0" marB="0" anchor="ctr"/>
                </a:tc>
                <a:extLst>
                  <a:ext uri="{0D108BD9-81ED-4DB2-BD59-A6C34878D82A}">
                    <a16:rowId xmlns:a16="http://schemas.microsoft.com/office/drawing/2014/main" xmlns="" val="10006"/>
                  </a:ext>
                </a:extLst>
              </a:tr>
              <a:tr h="189635">
                <a:tc>
                  <a:txBody>
                    <a:bodyPr/>
                    <a:lstStyle/>
                    <a:p>
                      <a:pPr marL="0" lvl="1" indent="0"/>
                      <a:r>
                        <a:rPr lang="en-US" sz="1200" dirty="0"/>
                        <a:t>55+</a:t>
                      </a:r>
                      <a:endParaRPr lang="en-US" sz="1200" dirty="0">
                        <a:solidFill>
                          <a:schemeClr val="tx1"/>
                        </a:solidFill>
                      </a:endParaRPr>
                    </a:p>
                  </a:txBody>
                  <a:tcPr marL="274239" marR="91413" marT="0" marB="0" anchor="ctr"/>
                </a:tc>
                <a:tc>
                  <a:txBody>
                    <a:bodyPr/>
                    <a:lstStyle/>
                    <a:p>
                      <a:pPr marL="0" algn="ctr" defTabSz="457200" rtl="0" eaLnBrk="1" latinLnBrk="0" hangingPunct="1"/>
                      <a:r>
                        <a:rPr lang="en-US" sz="1200" kern="1200" dirty="0"/>
                        <a:t>17%</a:t>
                      </a:r>
                      <a:endParaRPr lang="en-US" sz="1200" kern="1200" dirty="0">
                        <a:solidFill>
                          <a:schemeClr val="tx1"/>
                        </a:solidFill>
                        <a:latin typeface="+mn-lt"/>
                        <a:ea typeface="+mn-ea"/>
                        <a:cs typeface="+mn-cs"/>
                      </a:endParaRPr>
                    </a:p>
                  </a:txBody>
                  <a:tcPr marL="9522" marR="9522" marT="0" marB="0" anchor="ctr"/>
                </a:tc>
                <a:extLst>
                  <a:ext uri="{0D108BD9-81ED-4DB2-BD59-A6C34878D82A}">
                    <a16:rowId xmlns:a16="http://schemas.microsoft.com/office/drawing/2014/main" xmlns="" val="10007"/>
                  </a:ext>
                </a:extLst>
              </a:tr>
              <a:tr h="199160">
                <a:tc>
                  <a:txBody>
                    <a:bodyPr/>
                    <a:lstStyle/>
                    <a:p>
                      <a:pPr marL="0" lvl="1" indent="0"/>
                      <a:r>
                        <a:rPr lang="en-US" sz="1200" dirty="0"/>
                        <a:t>Mean</a:t>
                      </a:r>
                      <a:endParaRPr lang="en-US" sz="1200" dirty="0">
                        <a:solidFill>
                          <a:schemeClr val="tx1"/>
                        </a:solidFill>
                      </a:endParaRPr>
                    </a:p>
                  </a:txBody>
                  <a:tcPr marL="274239" marR="91413" marT="0" marB="0" anchor="ctr"/>
                </a:tc>
                <a:tc>
                  <a:txBody>
                    <a:bodyPr/>
                    <a:lstStyle/>
                    <a:p>
                      <a:pPr marL="0" algn="ctr" defTabSz="457200" rtl="0" eaLnBrk="1" fontAlgn="b" latinLnBrk="0" hangingPunct="1"/>
                      <a:r>
                        <a:rPr lang="en-US" sz="1200" kern="1200" dirty="0"/>
                        <a:t>45.2</a:t>
                      </a:r>
                      <a:endParaRPr lang="en-US" sz="1200" kern="1200" dirty="0">
                        <a:solidFill>
                          <a:schemeClr val="tx1"/>
                        </a:solidFill>
                        <a:latin typeface="+mn-lt"/>
                        <a:ea typeface="+mn-ea"/>
                        <a:cs typeface="+mn-cs"/>
                      </a:endParaRPr>
                    </a:p>
                  </a:txBody>
                  <a:tcPr marL="9522" marR="9522" marT="9524" marB="0" anchor="ctr"/>
                </a:tc>
                <a:extLst>
                  <a:ext uri="{0D108BD9-81ED-4DB2-BD59-A6C34878D82A}">
                    <a16:rowId xmlns:a16="http://schemas.microsoft.com/office/drawing/2014/main" xmlns="" val="10008"/>
                  </a:ext>
                </a:extLst>
              </a:tr>
              <a:tr h="189635">
                <a:tc>
                  <a:txBody>
                    <a:bodyPr/>
                    <a:lstStyle/>
                    <a:p>
                      <a:r>
                        <a:rPr lang="en-US" sz="1200" dirty="0"/>
                        <a:t>Ethnicity:</a:t>
                      </a:r>
                      <a:endParaRPr lang="en-US" sz="1200" b="1" dirty="0">
                        <a:solidFill>
                          <a:schemeClr val="tx1"/>
                        </a:solidFill>
                      </a:endParaRPr>
                    </a:p>
                  </a:txBody>
                  <a:tcPr marL="91413" marR="91413" marT="0" marB="0" anchor="ctr"/>
                </a:tc>
                <a:tc>
                  <a:txBody>
                    <a:bodyPr/>
                    <a:lstStyle/>
                    <a:p>
                      <a:pPr marL="0" algn="ctr" defTabSz="457200" rtl="0" eaLnBrk="1" latinLnBrk="0" hangingPunct="1"/>
                      <a:endParaRPr lang="en-US" sz="1200" kern="1200" dirty="0">
                        <a:solidFill>
                          <a:schemeClr val="tx1"/>
                        </a:solidFill>
                        <a:latin typeface="+mn-lt"/>
                        <a:ea typeface="+mn-ea"/>
                        <a:cs typeface="+mn-cs"/>
                      </a:endParaRPr>
                    </a:p>
                  </a:txBody>
                  <a:tcPr marL="91413" marR="91413" marT="0" marB="0" anchor="ctr"/>
                </a:tc>
                <a:extLst>
                  <a:ext uri="{0D108BD9-81ED-4DB2-BD59-A6C34878D82A}">
                    <a16:rowId xmlns:a16="http://schemas.microsoft.com/office/drawing/2014/main" xmlns="" val="10009"/>
                  </a:ext>
                </a:extLst>
              </a:tr>
              <a:tr h="199160">
                <a:tc>
                  <a:txBody>
                    <a:bodyPr/>
                    <a:lstStyle/>
                    <a:p>
                      <a:pPr marL="0" algn="l" defTabSz="457200" rtl="0" eaLnBrk="1" fontAlgn="b" latinLnBrk="0" hangingPunct="1"/>
                      <a:r>
                        <a:rPr lang="en-US" sz="1200" kern="1200" dirty="0"/>
                        <a:t>White</a:t>
                      </a:r>
                      <a:endParaRPr lang="en-US" sz="1200" kern="1200" dirty="0">
                        <a:solidFill>
                          <a:schemeClr val="tx1"/>
                        </a:solidFill>
                        <a:latin typeface="+mn-lt"/>
                        <a:ea typeface="+mn-ea"/>
                        <a:cs typeface="+mn-cs"/>
                      </a:endParaRPr>
                    </a:p>
                  </a:txBody>
                  <a:tcPr marL="274239" marR="9522" marT="9524" marB="0" anchor="ctr"/>
                </a:tc>
                <a:tc>
                  <a:txBody>
                    <a:bodyPr/>
                    <a:lstStyle/>
                    <a:p>
                      <a:pPr marL="0" algn="ctr" defTabSz="457200" rtl="0" eaLnBrk="1" fontAlgn="b" latinLnBrk="0" hangingPunct="1"/>
                      <a:r>
                        <a:rPr lang="en-US" sz="1200" kern="1200" dirty="0"/>
                        <a:t>66%</a:t>
                      </a:r>
                      <a:endParaRPr lang="en-US" sz="1200" kern="1200" dirty="0">
                        <a:solidFill>
                          <a:schemeClr val="tx1"/>
                        </a:solidFill>
                        <a:latin typeface="+mn-lt"/>
                        <a:ea typeface="+mn-ea"/>
                        <a:cs typeface="+mn-cs"/>
                      </a:endParaRPr>
                    </a:p>
                  </a:txBody>
                  <a:tcPr marL="9522" marR="9522" marT="9524" marB="0" anchor="ctr"/>
                </a:tc>
                <a:extLst>
                  <a:ext uri="{0D108BD9-81ED-4DB2-BD59-A6C34878D82A}">
                    <a16:rowId xmlns:a16="http://schemas.microsoft.com/office/drawing/2014/main" xmlns="" val="10010"/>
                  </a:ext>
                </a:extLst>
              </a:tr>
              <a:tr h="199160">
                <a:tc>
                  <a:txBody>
                    <a:bodyPr/>
                    <a:lstStyle/>
                    <a:p>
                      <a:pPr marL="0" algn="l" defTabSz="457200" rtl="0" eaLnBrk="1" fontAlgn="b" latinLnBrk="0" hangingPunct="1"/>
                      <a:r>
                        <a:rPr lang="en-US" sz="1200" kern="1200" dirty="0"/>
                        <a:t>Hispanic</a:t>
                      </a:r>
                      <a:endParaRPr lang="en-US" sz="1200" kern="1200" dirty="0">
                        <a:solidFill>
                          <a:schemeClr val="tx1"/>
                        </a:solidFill>
                        <a:latin typeface="+mn-lt"/>
                        <a:ea typeface="+mn-ea"/>
                        <a:cs typeface="+mn-cs"/>
                      </a:endParaRPr>
                    </a:p>
                  </a:txBody>
                  <a:tcPr marL="274239" marR="9522" marT="9524" marB="0" anchor="ctr"/>
                </a:tc>
                <a:tc>
                  <a:txBody>
                    <a:bodyPr/>
                    <a:lstStyle/>
                    <a:p>
                      <a:pPr marL="0" algn="ctr" defTabSz="457200" rtl="0" eaLnBrk="1" fontAlgn="b" latinLnBrk="0" hangingPunct="1"/>
                      <a:r>
                        <a:rPr lang="en-US" sz="1200" kern="1200" dirty="0"/>
                        <a:t>17%</a:t>
                      </a:r>
                      <a:endParaRPr lang="en-US" sz="1200" kern="1200" dirty="0">
                        <a:solidFill>
                          <a:schemeClr val="tx1"/>
                        </a:solidFill>
                        <a:latin typeface="+mn-lt"/>
                        <a:ea typeface="+mn-ea"/>
                        <a:cs typeface="+mn-cs"/>
                      </a:endParaRPr>
                    </a:p>
                  </a:txBody>
                  <a:tcPr marL="9522" marR="9522" marT="9524" marB="0" anchor="ctr"/>
                </a:tc>
                <a:extLst>
                  <a:ext uri="{0D108BD9-81ED-4DB2-BD59-A6C34878D82A}">
                    <a16:rowId xmlns:a16="http://schemas.microsoft.com/office/drawing/2014/main" xmlns="" val="10011"/>
                  </a:ext>
                </a:extLst>
              </a:tr>
              <a:tr h="199160">
                <a:tc>
                  <a:txBody>
                    <a:bodyPr/>
                    <a:lstStyle/>
                    <a:p>
                      <a:pPr marL="0" algn="l" defTabSz="457200" rtl="0" eaLnBrk="1" fontAlgn="b" latinLnBrk="0" hangingPunct="1"/>
                      <a:r>
                        <a:rPr lang="en-US" sz="1200" kern="1200" dirty="0"/>
                        <a:t>Black</a:t>
                      </a:r>
                      <a:endParaRPr lang="en-US" sz="1200" kern="1200" dirty="0">
                        <a:solidFill>
                          <a:schemeClr val="tx1"/>
                        </a:solidFill>
                        <a:latin typeface="+mn-lt"/>
                        <a:ea typeface="+mn-ea"/>
                        <a:cs typeface="+mn-cs"/>
                      </a:endParaRPr>
                    </a:p>
                  </a:txBody>
                  <a:tcPr marL="274239" marR="9522" marT="9524" marB="0" anchor="ctr"/>
                </a:tc>
                <a:tc>
                  <a:txBody>
                    <a:bodyPr/>
                    <a:lstStyle/>
                    <a:p>
                      <a:pPr marL="0" algn="ctr" defTabSz="457200" rtl="0" eaLnBrk="1" fontAlgn="b" latinLnBrk="0" hangingPunct="1"/>
                      <a:r>
                        <a:rPr lang="en-US" sz="1200" kern="1200" dirty="0"/>
                        <a:t>8%</a:t>
                      </a:r>
                      <a:endParaRPr lang="en-US" sz="1200" kern="1200" dirty="0">
                        <a:solidFill>
                          <a:schemeClr val="tx1"/>
                        </a:solidFill>
                        <a:latin typeface="+mn-lt"/>
                        <a:ea typeface="+mn-ea"/>
                        <a:cs typeface="+mn-cs"/>
                      </a:endParaRPr>
                    </a:p>
                  </a:txBody>
                  <a:tcPr marL="9522" marR="9522" marT="9524" marB="0" anchor="ctr"/>
                </a:tc>
                <a:extLst>
                  <a:ext uri="{0D108BD9-81ED-4DB2-BD59-A6C34878D82A}">
                    <a16:rowId xmlns:a16="http://schemas.microsoft.com/office/drawing/2014/main" xmlns="" val="10012"/>
                  </a:ext>
                </a:extLst>
              </a:tr>
              <a:tr h="199160">
                <a:tc>
                  <a:txBody>
                    <a:bodyPr/>
                    <a:lstStyle/>
                    <a:p>
                      <a:pPr marL="0" algn="l" defTabSz="457200" rtl="0" eaLnBrk="1" fontAlgn="b" latinLnBrk="0" hangingPunct="1"/>
                      <a:r>
                        <a:rPr lang="en-US" sz="1200" kern="1200" dirty="0"/>
                        <a:t>African American</a:t>
                      </a:r>
                      <a:endParaRPr lang="en-US" sz="1200" kern="1200" dirty="0">
                        <a:solidFill>
                          <a:schemeClr val="tx1"/>
                        </a:solidFill>
                        <a:latin typeface="+mn-lt"/>
                        <a:ea typeface="+mn-ea"/>
                        <a:cs typeface="+mn-cs"/>
                      </a:endParaRPr>
                    </a:p>
                  </a:txBody>
                  <a:tcPr marL="274239" marR="9522" marT="9524" marB="0" anchor="ctr"/>
                </a:tc>
                <a:tc>
                  <a:txBody>
                    <a:bodyPr/>
                    <a:lstStyle/>
                    <a:p>
                      <a:pPr marL="0" algn="ctr" defTabSz="457200" rtl="0" eaLnBrk="1" fontAlgn="b" latinLnBrk="0" hangingPunct="1"/>
                      <a:r>
                        <a:rPr lang="en-US" sz="1200" kern="1200" dirty="0"/>
                        <a:t>3%</a:t>
                      </a:r>
                      <a:endParaRPr lang="en-US" sz="1200" kern="1200" dirty="0">
                        <a:solidFill>
                          <a:schemeClr val="tx1"/>
                        </a:solidFill>
                        <a:latin typeface="+mn-lt"/>
                        <a:ea typeface="+mn-ea"/>
                        <a:cs typeface="+mn-cs"/>
                      </a:endParaRPr>
                    </a:p>
                  </a:txBody>
                  <a:tcPr marL="9522" marR="9522" marT="9524" marB="0" anchor="ctr"/>
                </a:tc>
                <a:extLst>
                  <a:ext uri="{0D108BD9-81ED-4DB2-BD59-A6C34878D82A}">
                    <a16:rowId xmlns:a16="http://schemas.microsoft.com/office/drawing/2014/main" xmlns="" val="10013"/>
                  </a:ext>
                </a:extLst>
              </a:tr>
              <a:tr h="388794">
                <a:tc>
                  <a:txBody>
                    <a:bodyPr/>
                    <a:lstStyle/>
                    <a:p>
                      <a:pPr marL="0" algn="l" defTabSz="457200" rtl="0" eaLnBrk="1" fontAlgn="b" latinLnBrk="0" hangingPunct="1"/>
                      <a:r>
                        <a:rPr lang="en-US" sz="1200" kern="1200" dirty="0"/>
                        <a:t>Asian or Pacific Islander</a:t>
                      </a:r>
                      <a:endParaRPr lang="en-US" sz="1200" kern="1200" dirty="0">
                        <a:solidFill>
                          <a:schemeClr val="tx1"/>
                        </a:solidFill>
                        <a:latin typeface="+mn-lt"/>
                        <a:ea typeface="+mn-ea"/>
                        <a:cs typeface="+mn-cs"/>
                      </a:endParaRPr>
                    </a:p>
                  </a:txBody>
                  <a:tcPr marL="274239" marR="9522" marT="9524" marB="0" anchor="ctr"/>
                </a:tc>
                <a:tc>
                  <a:txBody>
                    <a:bodyPr/>
                    <a:lstStyle/>
                    <a:p>
                      <a:pPr marL="0" algn="ctr" defTabSz="457200" rtl="0" eaLnBrk="1" fontAlgn="b" latinLnBrk="0" hangingPunct="1"/>
                      <a:r>
                        <a:rPr lang="en-US" sz="1200" kern="1200" dirty="0"/>
                        <a:t>2%</a:t>
                      </a:r>
                      <a:endParaRPr lang="en-US" sz="1200" kern="1200" dirty="0">
                        <a:solidFill>
                          <a:schemeClr val="tx1"/>
                        </a:solidFill>
                        <a:latin typeface="+mn-lt"/>
                        <a:ea typeface="+mn-ea"/>
                        <a:cs typeface="+mn-cs"/>
                      </a:endParaRPr>
                    </a:p>
                  </a:txBody>
                  <a:tcPr marL="9522" marR="9522" marT="9524" marB="0" anchor="ctr"/>
                </a:tc>
                <a:extLst>
                  <a:ext uri="{0D108BD9-81ED-4DB2-BD59-A6C34878D82A}">
                    <a16:rowId xmlns:a16="http://schemas.microsoft.com/office/drawing/2014/main" xmlns="" val="10014"/>
                  </a:ext>
                </a:extLst>
              </a:tr>
              <a:tr h="388794">
                <a:tc>
                  <a:txBody>
                    <a:bodyPr/>
                    <a:lstStyle/>
                    <a:p>
                      <a:pPr marL="0" algn="l" defTabSz="457200" rtl="0" eaLnBrk="1" fontAlgn="b" latinLnBrk="0" hangingPunct="1"/>
                      <a:r>
                        <a:rPr lang="en-US" sz="1200" kern="1200" dirty="0"/>
                        <a:t>Mixed racial background</a:t>
                      </a:r>
                      <a:endParaRPr lang="en-US" sz="1200" kern="1200" dirty="0">
                        <a:solidFill>
                          <a:schemeClr val="tx1"/>
                        </a:solidFill>
                        <a:latin typeface="+mn-lt"/>
                        <a:ea typeface="+mn-ea"/>
                        <a:cs typeface="+mn-cs"/>
                      </a:endParaRPr>
                    </a:p>
                  </a:txBody>
                  <a:tcPr marL="274239" marR="9522" marT="9524" marB="0" anchor="ctr"/>
                </a:tc>
                <a:tc>
                  <a:txBody>
                    <a:bodyPr/>
                    <a:lstStyle/>
                    <a:p>
                      <a:pPr marL="0" algn="ctr" defTabSz="457200" rtl="0" eaLnBrk="1" fontAlgn="b" latinLnBrk="0" hangingPunct="1"/>
                      <a:r>
                        <a:rPr lang="en-US" sz="1200" kern="1200" dirty="0"/>
                        <a:t>1%</a:t>
                      </a:r>
                      <a:endParaRPr lang="en-US" sz="1200" kern="1200" dirty="0">
                        <a:solidFill>
                          <a:schemeClr val="tx1"/>
                        </a:solidFill>
                        <a:latin typeface="+mn-lt"/>
                        <a:ea typeface="+mn-ea"/>
                        <a:cs typeface="+mn-cs"/>
                      </a:endParaRPr>
                    </a:p>
                  </a:txBody>
                  <a:tcPr marL="9522" marR="9522" marT="9524" marB="0" anchor="ctr"/>
                </a:tc>
                <a:extLst>
                  <a:ext uri="{0D108BD9-81ED-4DB2-BD59-A6C34878D82A}">
                    <a16:rowId xmlns:a16="http://schemas.microsoft.com/office/drawing/2014/main" xmlns="" val="10015"/>
                  </a:ext>
                </a:extLst>
              </a:tr>
              <a:tr h="199160">
                <a:tc>
                  <a:txBody>
                    <a:bodyPr/>
                    <a:lstStyle/>
                    <a:p>
                      <a:pPr marL="0" algn="l" defTabSz="457200" rtl="0" eaLnBrk="1" fontAlgn="b" latinLnBrk="0" hangingPunct="1"/>
                      <a:r>
                        <a:rPr lang="en-US" sz="1200" kern="1200" dirty="0"/>
                        <a:t>Decline</a:t>
                      </a:r>
                      <a:r>
                        <a:rPr lang="en-US" sz="1200" kern="1200" baseline="0" dirty="0"/>
                        <a:t> to answer</a:t>
                      </a:r>
                      <a:endParaRPr lang="en-US" sz="1200" kern="1200" dirty="0">
                        <a:solidFill>
                          <a:schemeClr val="tx1"/>
                        </a:solidFill>
                        <a:latin typeface="+mn-lt"/>
                        <a:ea typeface="+mn-ea"/>
                        <a:cs typeface="+mn-cs"/>
                      </a:endParaRPr>
                    </a:p>
                  </a:txBody>
                  <a:tcPr marL="274239" marR="9522" marT="9524" marB="0" anchor="ctr"/>
                </a:tc>
                <a:tc>
                  <a:txBody>
                    <a:bodyPr/>
                    <a:lstStyle/>
                    <a:p>
                      <a:pPr marL="0" algn="ctr" defTabSz="457200" rtl="0" eaLnBrk="1" fontAlgn="b" latinLnBrk="0" hangingPunct="1"/>
                      <a:r>
                        <a:rPr lang="en-US" sz="1200" kern="1200" dirty="0"/>
                        <a:t>2%</a:t>
                      </a:r>
                      <a:endParaRPr lang="en-US" sz="1200" kern="1200" dirty="0">
                        <a:solidFill>
                          <a:schemeClr val="tx1"/>
                        </a:solidFill>
                        <a:latin typeface="+mn-lt"/>
                        <a:ea typeface="+mn-ea"/>
                        <a:cs typeface="+mn-cs"/>
                      </a:endParaRPr>
                    </a:p>
                  </a:txBody>
                  <a:tcPr marL="9522" marR="9522" marT="9524" marB="0" anchor="ctr"/>
                </a:tc>
                <a:extLst>
                  <a:ext uri="{0D108BD9-81ED-4DB2-BD59-A6C34878D82A}">
                    <a16:rowId xmlns:a16="http://schemas.microsoft.com/office/drawing/2014/main" xmlns="" val="10016"/>
                  </a:ext>
                </a:extLst>
              </a:tr>
              <a:tr h="189635">
                <a:tc>
                  <a:txBody>
                    <a:bodyPr/>
                    <a:lstStyle/>
                    <a:p>
                      <a:pPr marL="0" algn="l" defTabSz="457200" rtl="0" eaLnBrk="1" fontAlgn="b" latinLnBrk="0" hangingPunct="1"/>
                      <a:r>
                        <a:rPr lang="en-US" sz="1200" kern="1200" dirty="0"/>
                        <a:t>Age/Gender of Child:</a:t>
                      </a:r>
                      <a:endParaRPr lang="en-US" sz="1200" b="1" kern="1200" dirty="0">
                        <a:solidFill>
                          <a:schemeClr val="dk1"/>
                        </a:solidFill>
                        <a:latin typeface="+mn-lt"/>
                        <a:ea typeface="+mn-ea"/>
                        <a:cs typeface="+mn-cs"/>
                      </a:endParaRPr>
                    </a:p>
                  </a:txBody>
                  <a:tcPr marL="91413" marR="9522" marT="0" marB="0" anchor="ctr"/>
                </a:tc>
                <a:tc>
                  <a:txBody>
                    <a:bodyPr/>
                    <a:lstStyle/>
                    <a:p>
                      <a:pPr marL="0" algn="ctr" defTabSz="457200" rtl="0" eaLnBrk="1" latinLnBrk="0" hangingPunct="1"/>
                      <a:endParaRPr lang="en-US" sz="1200" kern="1200" dirty="0">
                        <a:solidFill>
                          <a:schemeClr val="dk1"/>
                        </a:solidFill>
                        <a:latin typeface="+mn-lt"/>
                        <a:ea typeface="+mn-ea"/>
                        <a:cs typeface="+mn-cs"/>
                      </a:endParaRPr>
                    </a:p>
                  </a:txBody>
                  <a:tcPr marL="9522" marR="9522" marT="0" marB="0" anchor="ctr"/>
                </a:tc>
                <a:extLst>
                  <a:ext uri="{0D108BD9-81ED-4DB2-BD59-A6C34878D82A}">
                    <a16:rowId xmlns:a16="http://schemas.microsoft.com/office/drawing/2014/main" xmlns="" val="10017"/>
                  </a:ext>
                </a:extLst>
              </a:tr>
              <a:tr h="199160">
                <a:tc>
                  <a:txBody>
                    <a:bodyPr/>
                    <a:lstStyle/>
                    <a:p>
                      <a:pPr marL="0" algn="l" defTabSz="457200" rtl="0" eaLnBrk="1" fontAlgn="b" latinLnBrk="0" hangingPunct="1"/>
                      <a:r>
                        <a:rPr lang="en-US" sz="1200" kern="1200" dirty="0"/>
                        <a:t>Male 13-15</a:t>
                      </a:r>
                      <a:endParaRPr lang="en-US" sz="1200" kern="1200" dirty="0">
                        <a:solidFill>
                          <a:schemeClr val="dk1"/>
                        </a:solidFill>
                        <a:latin typeface="+mn-lt"/>
                        <a:ea typeface="+mn-ea"/>
                        <a:cs typeface="+mn-cs"/>
                      </a:endParaRPr>
                    </a:p>
                  </a:txBody>
                  <a:tcPr marL="274239" marR="9522" marT="0" marB="0" anchor="ctr"/>
                </a:tc>
                <a:tc>
                  <a:txBody>
                    <a:bodyPr/>
                    <a:lstStyle/>
                    <a:p>
                      <a:pPr marL="0" algn="ctr" defTabSz="457200" rtl="0" eaLnBrk="1" fontAlgn="b" latinLnBrk="0" hangingPunct="1"/>
                      <a:r>
                        <a:rPr lang="en-US" sz="1200" kern="1200" dirty="0"/>
                        <a:t>24%</a:t>
                      </a:r>
                      <a:endParaRPr lang="en-US" sz="1200" kern="1200" dirty="0">
                        <a:solidFill>
                          <a:schemeClr val="dk1"/>
                        </a:solidFill>
                        <a:latin typeface="+mn-lt"/>
                        <a:ea typeface="+mn-ea"/>
                        <a:cs typeface="+mn-cs"/>
                      </a:endParaRPr>
                    </a:p>
                  </a:txBody>
                  <a:tcPr marL="9522" marR="9522" marT="9524" marB="0" anchor="ctr"/>
                </a:tc>
                <a:extLst>
                  <a:ext uri="{0D108BD9-81ED-4DB2-BD59-A6C34878D82A}">
                    <a16:rowId xmlns:a16="http://schemas.microsoft.com/office/drawing/2014/main" xmlns="" val="10018"/>
                  </a:ext>
                </a:extLst>
              </a:tr>
              <a:tr h="199160">
                <a:tc>
                  <a:txBody>
                    <a:bodyPr/>
                    <a:lstStyle/>
                    <a:p>
                      <a:pPr marL="0" algn="l" defTabSz="457200" rtl="0" eaLnBrk="1" fontAlgn="b" latinLnBrk="0" hangingPunct="1"/>
                      <a:r>
                        <a:rPr lang="en-US" sz="1200" kern="1200" dirty="0"/>
                        <a:t>Male 16-18</a:t>
                      </a:r>
                      <a:endParaRPr lang="en-US" sz="1200" kern="1200" dirty="0">
                        <a:solidFill>
                          <a:schemeClr val="dk1"/>
                        </a:solidFill>
                        <a:latin typeface="+mn-lt"/>
                        <a:ea typeface="+mn-ea"/>
                        <a:cs typeface="+mn-cs"/>
                      </a:endParaRPr>
                    </a:p>
                  </a:txBody>
                  <a:tcPr marL="274239" marR="9522" marT="0" marB="0" anchor="ctr"/>
                </a:tc>
                <a:tc>
                  <a:txBody>
                    <a:bodyPr/>
                    <a:lstStyle/>
                    <a:p>
                      <a:pPr marL="0" algn="ctr" defTabSz="457200" rtl="0" eaLnBrk="1" fontAlgn="b" latinLnBrk="0" hangingPunct="1"/>
                      <a:r>
                        <a:rPr lang="en-US" sz="1200" kern="1200" dirty="0"/>
                        <a:t>24%</a:t>
                      </a:r>
                      <a:endParaRPr lang="en-US" sz="1200" kern="1200" dirty="0">
                        <a:solidFill>
                          <a:schemeClr val="dk1"/>
                        </a:solidFill>
                        <a:latin typeface="+mn-lt"/>
                        <a:ea typeface="+mn-ea"/>
                        <a:cs typeface="+mn-cs"/>
                      </a:endParaRPr>
                    </a:p>
                  </a:txBody>
                  <a:tcPr marL="9522" marR="9522" marT="9524" marB="0" anchor="ctr"/>
                </a:tc>
                <a:extLst>
                  <a:ext uri="{0D108BD9-81ED-4DB2-BD59-A6C34878D82A}">
                    <a16:rowId xmlns:a16="http://schemas.microsoft.com/office/drawing/2014/main" xmlns="" val="10019"/>
                  </a:ext>
                </a:extLst>
              </a:tr>
              <a:tr h="199160">
                <a:tc>
                  <a:txBody>
                    <a:bodyPr/>
                    <a:lstStyle/>
                    <a:p>
                      <a:pPr marL="0" algn="l" defTabSz="457200" rtl="0" eaLnBrk="1" fontAlgn="b" latinLnBrk="0" hangingPunct="1"/>
                      <a:r>
                        <a:rPr lang="en-US" sz="1200" kern="1200" dirty="0"/>
                        <a:t>Female 13-15</a:t>
                      </a:r>
                      <a:endParaRPr lang="en-US" sz="1200" kern="1200" dirty="0">
                        <a:solidFill>
                          <a:schemeClr val="dk1"/>
                        </a:solidFill>
                        <a:latin typeface="+mn-lt"/>
                        <a:ea typeface="+mn-ea"/>
                        <a:cs typeface="+mn-cs"/>
                      </a:endParaRPr>
                    </a:p>
                  </a:txBody>
                  <a:tcPr marL="274239" marR="9522" marT="0" marB="0" anchor="ctr"/>
                </a:tc>
                <a:tc>
                  <a:txBody>
                    <a:bodyPr/>
                    <a:lstStyle/>
                    <a:p>
                      <a:pPr marL="0" algn="ctr" defTabSz="457200" rtl="0" eaLnBrk="1" fontAlgn="b" latinLnBrk="0" hangingPunct="1"/>
                      <a:r>
                        <a:rPr lang="en-US" sz="1200" kern="1200" dirty="0"/>
                        <a:t>27%</a:t>
                      </a:r>
                      <a:endParaRPr lang="en-US" sz="1200" kern="1200" dirty="0">
                        <a:solidFill>
                          <a:schemeClr val="dk1"/>
                        </a:solidFill>
                        <a:latin typeface="+mn-lt"/>
                        <a:ea typeface="+mn-ea"/>
                        <a:cs typeface="+mn-cs"/>
                      </a:endParaRPr>
                    </a:p>
                  </a:txBody>
                  <a:tcPr marL="9522" marR="9522" marT="9524" marB="0" anchor="ctr"/>
                </a:tc>
                <a:extLst>
                  <a:ext uri="{0D108BD9-81ED-4DB2-BD59-A6C34878D82A}">
                    <a16:rowId xmlns:a16="http://schemas.microsoft.com/office/drawing/2014/main" xmlns="" val="10020"/>
                  </a:ext>
                </a:extLst>
              </a:tr>
              <a:tr h="199160">
                <a:tc>
                  <a:txBody>
                    <a:bodyPr/>
                    <a:lstStyle/>
                    <a:p>
                      <a:pPr marL="0" algn="l" defTabSz="457200" rtl="0" eaLnBrk="1" fontAlgn="b" latinLnBrk="0" hangingPunct="1"/>
                      <a:r>
                        <a:rPr lang="en-US" sz="1200" kern="1200" dirty="0"/>
                        <a:t>Female 16-18</a:t>
                      </a:r>
                      <a:endParaRPr lang="en-US" sz="1200" kern="1200" dirty="0">
                        <a:solidFill>
                          <a:schemeClr val="dk1"/>
                        </a:solidFill>
                        <a:latin typeface="+mn-lt"/>
                        <a:ea typeface="+mn-ea"/>
                        <a:cs typeface="+mn-cs"/>
                      </a:endParaRPr>
                    </a:p>
                  </a:txBody>
                  <a:tcPr marL="274239" marR="9522" marT="0" marB="0" anchor="ctr"/>
                </a:tc>
                <a:tc>
                  <a:txBody>
                    <a:bodyPr/>
                    <a:lstStyle/>
                    <a:p>
                      <a:pPr marL="0" algn="ctr" defTabSz="457200" rtl="0" eaLnBrk="1" fontAlgn="b" latinLnBrk="0" hangingPunct="1"/>
                      <a:r>
                        <a:rPr lang="en-US" sz="1200" kern="1200" dirty="0"/>
                        <a:t>26%</a:t>
                      </a:r>
                      <a:endParaRPr lang="en-US" sz="1200" kern="1200" dirty="0">
                        <a:solidFill>
                          <a:schemeClr val="dk1"/>
                        </a:solidFill>
                        <a:latin typeface="+mn-lt"/>
                        <a:ea typeface="+mn-ea"/>
                        <a:cs typeface="+mn-cs"/>
                      </a:endParaRPr>
                    </a:p>
                  </a:txBody>
                  <a:tcPr marL="9522" marR="9522" marT="9524" marB="0" anchor="ctr"/>
                </a:tc>
                <a:extLst>
                  <a:ext uri="{0D108BD9-81ED-4DB2-BD59-A6C34878D82A}">
                    <a16:rowId xmlns:a16="http://schemas.microsoft.com/office/drawing/2014/main" xmlns="" val="10021"/>
                  </a:ext>
                </a:extLst>
              </a:tr>
            </a:tbl>
          </a:graphicData>
        </a:graphic>
      </p:graphicFrame>
      <p:graphicFrame>
        <p:nvGraphicFramePr>
          <p:cNvPr id="7" name="Content Placeholder 32"/>
          <p:cNvGraphicFramePr>
            <a:graphicFrameLocks noGrp="1"/>
          </p:cNvGraphicFramePr>
          <p:nvPr>
            <p:ph sz="half" idx="4294967295"/>
          </p:nvPr>
        </p:nvGraphicFramePr>
        <p:xfrm>
          <a:off x="6299200" y="889000"/>
          <a:ext cx="2844800" cy="2370138"/>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tblGrid>
              <a:tr h="351702">
                <a:tc gridSpan="2">
                  <a:txBody>
                    <a:bodyPr/>
                    <a:lstStyle/>
                    <a:p>
                      <a:pPr algn="ctr"/>
                      <a:r>
                        <a:rPr lang="en-US" sz="1600" dirty="0"/>
                        <a:t>Physicians</a:t>
                      </a:r>
                    </a:p>
                  </a:txBody>
                  <a:tcPr marT="45707" marB="45707"/>
                </a:tc>
                <a:tc hMerge="1">
                  <a:txBody>
                    <a:bodyPr/>
                    <a:lstStyle/>
                    <a:p>
                      <a:pPr algn="ctr"/>
                      <a:endParaRPr lang="en-US" sz="1200" dirty="0"/>
                    </a:p>
                  </a:txBody>
                  <a:tcPr/>
                </a:tc>
                <a:extLst>
                  <a:ext uri="{0D108BD9-81ED-4DB2-BD59-A6C34878D82A}">
                    <a16:rowId xmlns:a16="http://schemas.microsoft.com/office/drawing/2014/main" xmlns="" val="10000"/>
                  </a:ext>
                </a:extLst>
              </a:tr>
              <a:tr h="270745">
                <a:tc>
                  <a:txBody>
                    <a:bodyPr/>
                    <a:lstStyle/>
                    <a:p>
                      <a:pPr lvl="0"/>
                      <a:r>
                        <a:rPr lang="en-US" sz="1200" dirty="0"/>
                        <a:t>Gender:</a:t>
                      </a:r>
                      <a:endParaRPr lang="en-US" sz="1200" b="1" dirty="0"/>
                    </a:p>
                  </a:txBody>
                  <a:tcPr marT="0" marB="0" anchor="ctr"/>
                </a:tc>
                <a:tc>
                  <a:txBody>
                    <a:bodyPr/>
                    <a:lstStyle/>
                    <a:p>
                      <a:endParaRPr lang="en-US" sz="1200" dirty="0"/>
                    </a:p>
                  </a:txBody>
                  <a:tcPr marL="9525" marR="9525" marT="0" marB="0" anchor="ctr"/>
                </a:tc>
                <a:extLst>
                  <a:ext uri="{0D108BD9-81ED-4DB2-BD59-A6C34878D82A}">
                    <a16:rowId xmlns:a16="http://schemas.microsoft.com/office/drawing/2014/main" xmlns="" val="10001"/>
                  </a:ext>
                </a:extLst>
              </a:tr>
              <a:tr h="284848">
                <a:tc>
                  <a:txBody>
                    <a:bodyPr/>
                    <a:lstStyle/>
                    <a:p>
                      <a:pPr marL="285750" lvl="1" indent="0" algn="l"/>
                      <a:r>
                        <a:rPr lang="en-US" sz="1200" dirty="0"/>
                        <a:t>Male</a:t>
                      </a:r>
                    </a:p>
                  </a:txBody>
                  <a:tcPr marL="0" marT="0" marB="0" anchor="ctr"/>
                </a:tc>
                <a:tc>
                  <a:txBody>
                    <a:bodyPr/>
                    <a:lstStyle/>
                    <a:p>
                      <a:pPr marL="0" algn="ctr" defTabSz="457200" rtl="0" eaLnBrk="1" fontAlgn="b" latinLnBrk="0" hangingPunct="1"/>
                      <a:r>
                        <a:rPr lang="en-US" sz="1200" kern="1200" dirty="0"/>
                        <a:t>57%</a:t>
                      </a:r>
                      <a:endParaRPr lang="en-US" sz="1200" kern="1200" dirty="0">
                        <a:solidFill>
                          <a:schemeClr val="dk1"/>
                        </a:solidFill>
                        <a:latin typeface="+mn-lt"/>
                        <a:ea typeface="+mn-ea"/>
                        <a:cs typeface="+mn-cs"/>
                      </a:endParaRPr>
                    </a:p>
                  </a:txBody>
                  <a:tcPr marL="9525" marR="9525" marT="9523" marB="0" anchor="ctr"/>
                </a:tc>
                <a:extLst>
                  <a:ext uri="{0D108BD9-81ED-4DB2-BD59-A6C34878D82A}">
                    <a16:rowId xmlns:a16="http://schemas.microsoft.com/office/drawing/2014/main" xmlns="" val="10002"/>
                  </a:ext>
                </a:extLst>
              </a:tr>
              <a:tr h="284848">
                <a:tc>
                  <a:txBody>
                    <a:bodyPr/>
                    <a:lstStyle/>
                    <a:p>
                      <a:pPr marL="285750" lvl="1" indent="0" algn="l"/>
                      <a:r>
                        <a:rPr lang="en-US" sz="1200" dirty="0"/>
                        <a:t>Female</a:t>
                      </a:r>
                    </a:p>
                  </a:txBody>
                  <a:tcPr marL="0" marT="0" marB="0" anchor="ctr"/>
                </a:tc>
                <a:tc>
                  <a:txBody>
                    <a:bodyPr/>
                    <a:lstStyle/>
                    <a:p>
                      <a:pPr marL="0" algn="ctr" defTabSz="457200" rtl="0" eaLnBrk="1" fontAlgn="b" latinLnBrk="0" hangingPunct="1"/>
                      <a:r>
                        <a:rPr lang="en-US" sz="1200" kern="1200" dirty="0"/>
                        <a:t>43%</a:t>
                      </a:r>
                      <a:endParaRPr lang="en-US" sz="1200" kern="1200" dirty="0">
                        <a:solidFill>
                          <a:schemeClr val="dk1"/>
                        </a:solidFill>
                        <a:latin typeface="+mn-lt"/>
                        <a:ea typeface="+mn-ea"/>
                        <a:cs typeface="+mn-cs"/>
                      </a:endParaRPr>
                    </a:p>
                  </a:txBody>
                  <a:tcPr marL="9525" marR="9525" marT="9523" marB="0" anchor="ctr"/>
                </a:tc>
                <a:extLst>
                  <a:ext uri="{0D108BD9-81ED-4DB2-BD59-A6C34878D82A}">
                    <a16:rowId xmlns:a16="http://schemas.microsoft.com/office/drawing/2014/main" xmlns="" val="10003"/>
                  </a:ext>
                </a:extLst>
              </a:tr>
              <a:tr h="270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Mean age:</a:t>
                      </a:r>
                      <a:endParaRPr lang="en-US" sz="1200" b="1" dirty="0"/>
                    </a:p>
                  </a:txBody>
                  <a:tcPr marT="0" marB="0" anchor="ctr"/>
                </a:tc>
                <a:tc>
                  <a:txBody>
                    <a:bodyPr/>
                    <a:lstStyle/>
                    <a:p>
                      <a:pPr marL="0" algn="ctr" defTabSz="457200" rtl="0" eaLnBrk="1" latinLnBrk="0" hangingPunct="1"/>
                      <a:r>
                        <a:rPr lang="en-US" sz="1200" kern="1200" dirty="0"/>
                        <a:t>42.4</a:t>
                      </a:r>
                      <a:endParaRPr lang="en-US" sz="1200" kern="1200" dirty="0">
                        <a:solidFill>
                          <a:schemeClr val="dk1"/>
                        </a:solidFill>
                        <a:latin typeface="+mn-lt"/>
                        <a:ea typeface="+mn-ea"/>
                        <a:cs typeface="+mn-cs"/>
                      </a:endParaRPr>
                    </a:p>
                  </a:txBody>
                  <a:tcPr marL="9525" marR="9525" marT="0" marB="0" anchor="ctr"/>
                </a:tc>
                <a:extLst>
                  <a:ext uri="{0D108BD9-81ED-4DB2-BD59-A6C34878D82A}">
                    <a16:rowId xmlns:a16="http://schemas.microsoft.com/office/drawing/2014/main" xmlns="" val="10004"/>
                  </a:ext>
                </a:extLst>
              </a:tr>
              <a:tr h="365758">
                <a:tc>
                  <a:txBody>
                    <a:bodyPr/>
                    <a:lstStyle/>
                    <a:p>
                      <a:pPr marL="0" algn="l" defTabSz="457200" rtl="0" eaLnBrk="1" fontAlgn="b" latinLnBrk="0" hangingPunct="1"/>
                      <a:r>
                        <a:rPr lang="en-US" sz="1200" dirty="0"/>
                        <a:t>Mean # of patients see in typical month:</a:t>
                      </a:r>
                      <a:endParaRPr lang="en-US" sz="1200" b="1" kern="1200" dirty="0">
                        <a:solidFill>
                          <a:schemeClr val="dk1"/>
                        </a:solidFill>
                        <a:latin typeface="+mn-lt"/>
                        <a:ea typeface="+mn-ea"/>
                        <a:cs typeface="+mn-cs"/>
                      </a:endParaRPr>
                    </a:p>
                  </a:txBody>
                  <a:tcPr marR="9525" marT="0" marB="0" anchor="ctr"/>
                </a:tc>
                <a:tc>
                  <a:txBody>
                    <a:bodyPr/>
                    <a:lstStyle/>
                    <a:p>
                      <a:pPr marL="0" algn="ctr" defTabSz="457200" rtl="0" eaLnBrk="1" latinLnBrk="0" hangingPunct="1"/>
                      <a:r>
                        <a:rPr lang="en-US" sz="1200" kern="1200" dirty="0"/>
                        <a:t>443</a:t>
                      </a:r>
                      <a:endParaRPr lang="en-US" sz="1200" kern="1200" dirty="0">
                        <a:solidFill>
                          <a:schemeClr val="dk1"/>
                        </a:solidFill>
                        <a:latin typeface="+mn-lt"/>
                        <a:ea typeface="+mn-ea"/>
                        <a:cs typeface="+mn-cs"/>
                      </a:endParaRPr>
                    </a:p>
                  </a:txBody>
                  <a:tcPr marL="9525" marR="9525" marT="0" marB="0" anchor="ctr"/>
                </a:tc>
                <a:extLst>
                  <a:ext uri="{0D108BD9-81ED-4DB2-BD59-A6C34878D82A}">
                    <a16:rowId xmlns:a16="http://schemas.microsoft.com/office/drawing/2014/main" xmlns="" val="10005"/>
                  </a:ext>
                </a:extLst>
              </a:tr>
              <a:tr h="270745">
                <a:tc>
                  <a:txBody>
                    <a:bodyPr/>
                    <a:lstStyle/>
                    <a:p>
                      <a:pPr lvl="1"/>
                      <a:r>
                        <a:rPr lang="en-US" sz="1200" kern="1200" dirty="0"/>
                        <a:t>PCP</a:t>
                      </a:r>
                      <a:endParaRPr lang="en-US" sz="1200" b="0" kern="1200" dirty="0">
                        <a:solidFill>
                          <a:schemeClr val="dk1"/>
                        </a:solidFill>
                        <a:latin typeface="+mn-lt"/>
                        <a:ea typeface="+mn-ea"/>
                        <a:cs typeface="+mn-cs"/>
                      </a:endParaRPr>
                    </a:p>
                  </a:txBody>
                  <a:tcPr marR="9525" marT="0" marB="0" anchor="ctr"/>
                </a:tc>
                <a:tc>
                  <a:txBody>
                    <a:bodyPr/>
                    <a:lstStyle/>
                    <a:p>
                      <a:pPr algn="ctr"/>
                      <a:r>
                        <a:rPr lang="en-US" sz="1200" dirty="0"/>
                        <a:t>63%</a:t>
                      </a:r>
                    </a:p>
                  </a:txBody>
                  <a:tcPr marL="9525" marR="9525" marT="0" marB="0" anchor="ctr"/>
                </a:tc>
                <a:extLst>
                  <a:ext uri="{0D108BD9-81ED-4DB2-BD59-A6C34878D82A}">
                    <a16:rowId xmlns:a16="http://schemas.microsoft.com/office/drawing/2014/main" xmlns="" val="10006"/>
                  </a:ext>
                </a:extLst>
              </a:tr>
              <a:tr h="270745">
                <a:tc>
                  <a:txBody>
                    <a:bodyPr/>
                    <a:lstStyle/>
                    <a:p>
                      <a:pPr lvl="1"/>
                      <a:r>
                        <a:rPr lang="en-US" sz="1200" kern="1200" dirty="0"/>
                        <a:t>PED</a:t>
                      </a:r>
                      <a:endParaRPr lang="en-US" sz="1200" b="0" kern="1200" dirty="0">
                        <a:solidFill>
                          <a:schemeClr val="dk1"/>
                        </a:solidFill>
                        <a:latin typeface="+mn-lt"/>
                        <a:ea typeface="+mn-ea"/>
                        <a:cs typeface="+mn-cs"/>
                      </a:endParaRPr>
                    </a:p>
                  </a:txBody>
                  <a:tcPr marR="9525" marT="0" marB="0" anchor="ctr"/>
                </a:tc>
                <a:tc>
                  <a:txBody>
                    <a:bodyPr/>
                    <a:lstStyle/>
                    <a:p>
                      <a:pPr algn="ctr"/>
                      <a:r>
                        <a:rPr lang="en-US" sz="1200" dirty="0"/>
                        <a:t>37%</a:t>
                      </a:r>
                    </a:p>
                  </a:txBody>
                  <a:tcPr marL="9525" marR="9525" marT="0" marB="0" anchor="ctr"/>
                </a:tc>
                <a:extLst>
                  <a:ext uri="{0D108BD9-81ED-4DB2-BD59-A6C34878D82A}">
                    <a16:rowId xmlns:a16="http://schemas.microsoft.com/office/drawing/2014/main" xmlns="" val="10007"/>
                  </a:ext>
                </a:extLst>
              </a:tr>
            </a:tbl>
          </a:graphicData>
        </a:graphic>
      </p:graphicFrame>
      <p:graphicFrame>
        <p:nvGraphicFramePr>
          <p:cNvPr id="8" name="Content Placeholder 32"/>
          <p:cNvGraphicFramePr>
            <a:graphicFrameLocks noGrp="1"/>
          </p:cNvGraphicFramePr>
          <p:nvPr>
            <p:ph sz="half" idx="4294967295"/>
          </p:nvPr>
        </p:nvGraphicFramePr>
        <p:xfrm>
          <a:off x="6299200" y="3389313"/>
          <a:ext cx="2844800" cy="3087687"/>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tblGrid>
              <a:tr h="351739">
                <a:tc gridSpan="2">
                  <a:txBody>
                    <a:bodyPr/>
                    <a:lstStyle/>
                    <a:p>
                      <a:pPr algn="ctr"/>
                      <a:r>
                        <a:rPr lang="en-US" sz="1600" dirty="0"/>
                        <a:t>Pharmacists</a:t>
                      </a:r>
                    </a:p>
                  </a:txBody>
                  <a:tcPr marT="45712" marB="45712"/>
                </a:tc>
                <a:tc hMerge="1">
                  <a:txBody>
                    <a:bodyPr/>
                    <a:lstStyle/>
                    <a:p>
                      <a:pPr algn="ctr"/>
                      <a:endParaRPr lang="en-US" sz="1200" dirty="0"/>
                    </a:p>
                  </a:txBody>
                  <a:tcPr/>
                </a:tc>
                <a:extLst>
                  <a:ext uri="{0D108BD9-81ED-4DB2-BD59-A6C34878D82A}">
                    <a16:rowId xmlns:a16="http://schemas.microsoft.com/office/drawing/2014/main" xmlns="" val="10000"/>
                  </a:ext>
                </a:extLst>
              </a:tr>
              <a:tr h="270774">
                <a:tc>
                  <a:txBody>
                    <a:bodyPr/>
                    <a:lstStyle/>
                    <a:p>
                      <a:pPr lvl="0"/>
                      <a:r>
                        <a:rPr lang="en-US" sz="1200" dirty="0"/>
                        <a:t>Gender:</a:t>
                      </a:r>
                      <a:endParaRPr lang="en-US" sz="1200" b="1" dirty="0"/>
                    </a:p>
                  </a:txBody>
                  <a:tcPr marT="0" marB="0" anchor="ctr"/>
                </a:tc>
                <a:tc>
                  <a:txBody>
                    <a:bodyPr/>
                    <a:lstStyle/>
                    <a:p>
                      <a:endParaRPr lang="en-US" sz="1200" dirty="0"/>
                    </a:p>
                  </a:txBody>
                  <a:tcPr marL="9525" marR="9525" marT="0" marB="0" anchor="ctr"/>
                </a:tc>
                <a:extLst>
                  <a:ext uri="{0D108BD9-81ED-4DB2-BD59-A6C34878D82A}">
                    <a16:rowId xmlns:a16="http://schemas.microsoft.com/office/drawing/2014/main" xmlns="" val="10001"/>
                  </a:ext>
                </a:extLst>
              </a:tr>
              <a:tr h="284878">
                <a:tc>
                  <a:txBody>
                    <a:bodyPr/>
                    <a:lstStyle/>
                    <a:p>
                      <a:pPr marL="285750" lvl="1" indent="0" algn="l"/>
                      <a:r>
                        <a:rPr lang="en-US" sz="1200" dirty="0"/>
                        <a:t>Male</a:t>
                      </a:r>
                    </a:p>
                  </a:txBody>
                  <a:tcPr marL="0" marT="0" marB="0" anchor="ctr"/>
                </a:tc>
                <a:tc>
                  <a:txBody>
                    <a:bodyPr/>
                    <a:lstStyle/>
                    <a:p>
                      <a:pPr marL="0" algn="ctr" defTabSz="457200" rtl="0" eaLnBrk="1" fontAlgn="b" latinLnBrk="0" hangingPunct="1"/>
                      <a:r>
                        <a:rPr lang="en-US" sz="1200" kern="1200" dirty="0"/>
                        <a:t>55%</a:t>
                      </a:r>
                      <a:endParaRPr lang="en-US" sz="1200" kern="1200" dirty="0">
                        <a:solidFill>
                          <a:schemeClr val="dk1"/>
                        </a:solidFill>
                        <a:latin typeface="+mn-lt"/>
                        <a:ea typeface="+mn-ea"/>
                        <a:cs typeface="+mn-cs"/>
                      </a:endParaRPr>
                    </a:p>
                  </a:txBody>
                  <a:tcPr marL="9525" marR="9525" marT="9523" marB="0" anchor="ctr"/>
                </a:tc>
                <a:extLst>
                  <a:ext uri="{0D108BD9-81ED-4DB2-BD59-A6C34878D82A}">
                    <a16:rowId xmlns:a16="http://schemas.microsoft.com/office/drawing/2014/main" xmlns="" val="10002"/>
                  </a:ext>
                </a:extLst>
              </a:tr>
              <a:tr h="284878">
                <a:tc>
                  <a:txBody>
                    <a:bodyPr/>
                    <a:lstStyle/>
                    <a:p>
                      <a:pPr marL="285750" lvl="1" indent="0" algn="l"/>
                      <a:r>
                        <a:rPr lang="en-US" sz="1200" dirty="0"/>
                        <a:t>Female</a:t>
                      </a:r>
                    </a:p>
                  </a:txBody>
                  <a:tcPr marL="0" marT="0" marB="0" anchor="ctr"/>
                </a:tc>
                <a:tc>
                  <a:txBody>
                    <a:bodyPr/>
                    <a:lstStyle/>
                    <a:p>
                      <a:pPr marL="0" algn="ctr" defTabSz="457200" rtl="0" eaLnBrk="1" fontAlgn="b" latinLnBrk="0" hangingPunct="1"/>
                      <a:r>
                        <a:rPr lang="en-US" sz="1200" kern="1200" dirty="0"/>
                        <a:t>45%</a:t>
                      </a:r>
                      <a:endParaRPr lang="en-US" sz="1200" kern="1200" dirty="0">
                        <a:solidFill>
                          <a:schemeClr val="dk1"/>
                        </a:solidFill>
                        <a:latin typeface="+mn-lt"/>
                        <a:ea typeface="+mn-ea"/>
                        <a:cs typeface="+mn-cs"/>
                      </a:endParaRPr>
                    </a:p>
                  </a:txBody>
                  <a:tcPr marL="9525" marR="9525" marT="9523" marB="0" anchor="ctr"/>
                </a:tc>
                <a:extLst>
                  <a:ext uri="{0D108BD9-81ED-4DB2-BD59-A6C34878D82A}">
                    <a16:rowId xmlns:a16="http://schemas.microsoft.com/office/drawing/2014/main" xmlns="" val="10003"/>
                  </a:ext>
                </a:extLst>
              </a:tr>
              <a:tr h="270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Mean age:</a:t>
                      </a:r>
                      <a:endParaRPr lang="en-US" sz="1200" b="1" dirty="0"/>
                    </a:p>
                  </a:txBody>
                  <a:tcPr marT="0" marB="0" anchor="ctr"/>
                </a:tc>
                <a:tc>
                  <a:txBody>
                    <a:bodyPr/>
                    <a:lstStyle/>
                    <a:p>
                      <a:pPr marL="0" algn="ctr" defTabSz="457200" rtl="0" eaLnBrk="1" latinLnBrk="0" hangingPunct="1"/>
                      <a:r>
                        <a:rPr lang="en-US" sz="1200" kern="1200" dirty="0"/>
                        <a:t>49.9</a:t>
                      </a:r>
                      <a:endParaRPr lang="en-US" sz="1200" kern="1200" dirty="0">
                        <a:solidFill>
                          <a:schemeClr val="dk1"/>
                        </a:solidFill>
                        <a:latin typeface="+mn-lt"/>
                        <a:ea typeface="+mn-ea"/>
                        <a:cs typeface="+mn-cs"/>
                      </a:endParaRPr>
                    </a:p>
                  </a:txBody>
                  <a:tcPr marL="9525" marR="9525" marT="0" marB="0" anchor="ctr"/>
                </a:tc>
                <a:extLst>
                  <a:ext uri="{0D108BD9-81ED-4DB2-BD59-A6C34878D82A}">
                    <a16:rowId xmlns:a16="http://schemas.microsoft.com/office/drawing/2014/main" xmlns="" val="10004"/>
                  </a:ext>
                </a:extLst>
              </a:tr>
              <a:tr h="270774">
                <a:tc>
                  <a:txBody>
                    <a:bodyPr/>
                    <a:lstStyle/>
                    <a:p>
                      <a:pPr marL="0" algn="l" defTabSz="457200" rtl="0" eaLnBrk="1" fontAlgn="b" latinLnBrk="0" hangingPunct="1"/>
                      <a:r>
                        <a:rPr lang="en-US" sz="1200" dirty="0"/>
                        <a:t>Setting</a:t>
                      </a:r>
                      <a:endParaRPr lang="en-US" sz="1200" b="1" kern="1200" dirty="0">
                        <a:solidFill>
                          <a:schemeClr val="dk1"/>
                        </a:solidFill>
                        <a:latin typeface="+mn-lt"/>
                        <a:ea typeface="+mn-ea"/>
                        <a:cs typeface="+mn-cs"/>
                      </a:endParaRPr>
                    </a:p>
                  </a:txBody>
                  <a:tcPr marR="9525" marT="0" marB="0" anchor="ctr"/>
                </a:tc>
                <a:tc>
                  <a:txBody>
                    <a:bodyPr/>
                    <a:lstStyle/>
                    <a:p>
                      <a:pPr marL="0" algn="ctr" defTabSz="457200" rtl="0" eaLnBrk="1" latinLnBrk="0" hangingPunct="1"/>
                      <a:endParaRPr lang="en-US" sz="1200" kern="1200" dirty="0">
                        <a:solidFill>
                          <a:schemeClr val="dk1"/>
                        </a:solidFill>
                        <a:latin typeface="+mn-lt"/>
                        <a:ea typeface="+mn-ea"/>
                        <a:cs typeface="+mn-cs"/>
                      </a:endParaRPr>
                    </a:p>
                  </a:txBody>
                  <a:tcPr marL="9525" marR="9525" marT="0" marB="0" anchor="ctr"/>
                </a:tc>
                <a:extLst>
                  <a:ext uri="{0D108BD9-81ED-4DB2-BD59-A6C34878D82A}">
                    <a16:rowId xmlns:a16="http://schemas.microsoft.com/office/drawing/2014/main" xmlns="" val="10005"/>
                  </a:ext>
                </a:extLst>
              </a:tr>
              <a:tr h="270774">
                <a:tc>
                  <a:txBody>
                    <a:bodyPr/>
                    <a:lstStyle/>
                    <a:p>
                      <a:pPr lvl="0"/>
                      <a:r>
                        <a:rPr lang="en-US" sz="1200" kern="1200" baseline="0" dirty="0"/>
                        <a:t>Pharmacy chain</a:t>
                      </a:r>
                      <a:endParaRPr lang="en-US" sz="1200" b="1" kern="1200" baseline="0" dirty="0">
                        <a:solidFill>
                          <a:schemeClr val="dk1"/>
                        </a:solidFill>
                        <a:latin typeface="+mn-lt"/>
                        <a:ea typeface="+mn-ea"/>
                        <a:cs typeface="+mn-cs"/>
                      </a:endParaRPr>
                    </a:p>
                  </a:txBody>
                  <a:tcPr marR="9525" marT="0" marB="0" anchor="ctr"/>
                </a:tc>
                <a:tc>
                  <a:txBody>
                    <a:bodyPr/>
                    <a:lstStyle/>
                    <a:p>
                      <a:pPr algn="ctr"/>
                      <a:r>
                        <a:rPr lang="en-US" sz="1200" dirty="0"/>
                        <a:t>42%</a:t>
                      </a:r>
                    </a:p>
                  </a:txBody>
                  <a:tcPr marL="9525" marR="9525" marT="0" marB="0" anchor="ctr"/>
                </a:tc>
                <a:extLst>
                  <a:ext uri="{0D108BD9-81ED-4DB2-BD59-A6C34878D82A}">
                    <a16:rowId xmlns:a16="http://schemas.microsoft.com/office/drawing/2014/main" xmlns="" val="10006"/>
                  </a:ext>
                </a:extLst>
              </a:tr>
              <a:tr h="270774">
                <a:tc>
                  <a:txBody>
                    <a:bodyPr/>
                    <a:lstStyle/>
                    <a:p>
                      <a:pPr lvl="0"/>
                      <a:r>
                        <a:rPr lang="en-US" sz="1200" kern="1200" dirty="0"/>
                        <a:t>Independent pharmacy</a:t>
                      </a:r>
                      <a:endParaRPr lang="en-US" sz="1200" b="0" kern="1200" dirty="0">
                        <a:solidFill>
                          <a:schemeClr val="dk1"/>
                        </a:solidFill>
                        <a:latin typeface="+mn-lt"/>
                        <a:ea typeface="+mn-ea"/>
                        <a:cs typeface="+mn-cs"/>
                      </a:endParaRPr>
                    </a:p>
                  </a:txBody>
                  <a:tcPr marR="9525" marT="0" marB="0" anchor="ctr"/>
                </a:tc>
                <a:tc>
                  <a:txBody>
                    <a:bodyPr/>
                    <a:lstStyle/>
                    <a:p>
                      <a:pPr algn="ctr"/>
                      <a:r>
                        <a:rPr lang="en-US" sz="1200" dirty="0"/>
                        <a:t>30%</a:t>
                      </a:r>
                    </a:p>
                  </a:txBody>
                  <a:tcPr marL="9525" marR="9525" marT="0" marB="0" anchor="ctr"/>
                </a:tc>
                <a:extLst>
                  <a:ext uri="{0D108BD9-81ED-4DB2-BD59-A6C34878D82A}">
                    <a16:rowId xmlns:a16="http://schemas.microsoft.com/office/drawing/2014/main" xmlns="" val="10007"/>
                  </a:ext>
                </a:extLst>
              </a:tr>
              <a:tr h="270774">
                <a:tc>
                  <a:txBody>
                    <a:bodyPr/>
                    <a:lstStyle/>
                    <a:p>
                      <a:pPr lvl="0"/>
                      <a:r>
                        <a:rPr lang="en-US" sz="1200" kern="1200" dirty="0"/>
                        <a:t>Local grocery</a:t>
                      </a:r>
                      <a:r>
                        <a:rPr lang="en-US" sz="1200" kern="1200" baseline="0" dirty="0"/>
                        <a:t>/food store</a:t>
                      </a:r>
                      <a:endParaRPr lang="en-US" sz="1200" b="0" kern="1200" dirty="0">
                        <a:solidFill>
                          <a:schemeClr val="dk1"/>
                        </a:solidFill>
                        <a:latin typeface="+mn-lt"/>
                        <a:ea typeface="+mn-ea"/>
                        <a:cs typeface="+mn-cs"/>
                      </a:endParaRPr>
                    </a:p>
                  </a:txBody>
                  <a:tcPr marR="9525" marT="0" marB="0" anchor="ctr"/>
                </a:tc>
                <a:tc>
                  <a:txBody>
                    <a:bodyPr/>
                    <a:lstStyle/>
                    <a:p>
                      <a:pPr algn="ctr"/>
                      <a:r>
                        <a:rPr lang="en-US" sz="1200" dirty="0"/>
                        <a:t>14%</a:t>
                      </a:r>
                    </a:p>
                  </a:txBody>
                  <a:tcPr marL="9525" marR="9525" marT="0" marB="0" anchor="ctr"/>
                </a:tc>
                <a:extLst>
                  <a:ext uri="{0D108BD9-81ED-4DB2-BD59-A6C34878D82A}">
                    <a16:rowId xmlns:a16="http://schemas.microsoft.com/office/drawing/2014/main" xmlns="" val="10008"/>
                  </a:ext>
                </a:extLst>
              </a:tr>
              <a:tr h="270774">
                <a:tc>
                  <a:txBody>
                    <a:bodyPr/>
                    <a:lstStyle/>
                    <a:p>
                      <a:pPr lvl="0"/>
                      <a:r>
                        <a:rPr lang="en-US" sz="1200" kern="1200" dirty="0"/>
                        <a:t>Big-box/super</a:t>
                      </a:r>
                      <a:r>
                        <a:rPr lang="en-US" sz="1200" kern="1200" baseline="0" dirty="0"/>
                        <a:t> center</a:t>
                      </a:r>
                      <a:endParaRPr lang="en-US" sz="1200" b="0" kern="1200" dirty="0">
                        <a:solidFill>
                          <a:schemeClr val="dk1"/>
                        </a:solidFill>
                        <a:latin typeface="+mn-lt"/>
                        <a:ea typeface="+mn-ea"/>
                        <a:cs typeface="+mn-cs"/>
                      </a:endParaRPr>
                    </a:p>
                  </a:txBody>
                  <a:tcPr marR="9525" marT="0" marB="0" anchor="ctr"/>
                </a:tc>
                <a:tc>
                  <a:txBody>
                    <a:bodyPr/>
                    <a:lstStyle/>
                    <a:p>
                      <a:pPr algn="ctr"/>
                      <a:r>
                        <a:rPr lang="en-US" sz="1200" dirty="0"/>
                        <a:t>9%</a:t>
                      </a:r>
                    </a:p>
                  </a:txBody>
                  <a:tcPr marL="9525" marR="9525" marT="0" marB="0" anchor="ctr"/>
                </a:tc>
                <a:extLst>
                  <a:ext uri="{0D108BD9-81ED-4DB2-BD59-A6C34878D82A}">
                    <a16:rowId xmlns:a16="http://schemas.microsoft.com/office/drawing/2014/main" xmlns="" val="10009"/>
                  </a:ext>
                </a:extLst>
              </a:tr>
              <a:tr h="270774">
                <a:tc>
                  <a:txBody>
                    <a:bodyPr/>
                    <a:lstStyle/>
                    <a:p>
                      <a:pPr lvl="0"/>
                      <a:r>
                        <a:rPr lang="en-US" sz="1200" kern="1200" dirty="0"/>
                        <a:t>Other</a:t>
                      </a:r>
                      <a:endParaRPr lang="en-US" sz="1200" b="0" kern="1200" dirty="0">
                        <a:solidFill>
                          <a:schemeClr val="dk1"/>
                        </a:solidFill>
                        <a:latin typeface="+mn-lt"/>
                        <a:ea typeface="+mn-ea"/>
                        <a:cs typeface="+mn-cs"/>
                      </a:endParaRPr>
                    </a:p>
                  </a:txBody>
                  <a:tcPr marR="9525" marT="0" marB="0" anchor="ctr"/>
                </a:tc>
                <a:tc>
                  <a:txBody>
                    <a:bodyPr/>
                    <a:lstStyle/>
                    <a:p>
                      <a:pPr algn="ctr"/>
                      <a:r>
                        <a:rPr lang="en-US" sz="1200" dirty="0"/>
                        <a:t>5%</a:t>
                      </a:r>
                    </a:p>
                  </a:txBody>
                  <a:tcPr marL="9525" marR="9525" marT="0" marB="0" anchor="ctr"/>
                </a:tc>
                <a:extLst>
                  <a:ext uri="{0D108BD9-81ED-4DB2-BD59-A6C34878D82A}">
                    <a16:rowId xmlns:a16="http://schemas.microsoft.com/office/drawing/2014/main" xmlns="" val="10010"/>
                  </a:ext>
                </a:extLst>
              </a:tr>
            </a:tbl>
          </a:graphicData>
        </a:graphic>
      </p:graphicFrame>
      <p:sp>
        <p:nvSpPr>
          <p:cNvPr id="16" name="TextBox 15"/>
          <p:cNvSpPr txBox="1"/>
          <p:nvPr/>
        </p:nvSpPr>
        <p:spPr>
          <a:xfrm>
            <a:off x="239713" y="5903768"/>
            <a:ext cx="4114800" cy="215900"/>
          </a:xfrm>
          <a:prstGeom prst="rect">
            <a:avLst/>
          </a:prstGeom>
          <a:noFill/>
        </p:spPr>
        <p:txBody>
          <a:bodyPr>
            <a:spAutoFit/>
          </a:bodyPr>
          <a:lstStyle/>
          <a:p>
            <a:pPr marL="235602" indent="-235602" defTabSz="457200" eaLnBrk="0" fontAlgn="base" hangingPunct="0">
              <a:spcBef>
                <a:spcPct val="0"/>
              </a:spcBef>
              <a:spcAft>
                <a:spcPct val="0"/>
              </a:spcAft>
              <a:defRPr/>
            </a:pPr>
            <a:r>
              <a:rPr lang="en-US" sz="800" b="1" i="1" kern="0" dirty="0">
                <a:solidFill>
                  <a:srgbClr val="424F5A"/>
                </a:solidFill>
                <a:ea typeface="ヒラギノ角ゴ Pro W3"/>
              </a:rPr>
              <a:t>Base: All Teens (n=506)</a:t>
            </a:r>
          </a:p>
        </p:txBody>
      </p:sp>
      <p:sp>
        <p:nvSpPr>
          <p:cNvPr id="3" name="Oval 2"/>
          <p:cNvSpPr/>
          <p:nvPr/>
        </p:nvSpPr>
        <p:spPr>
          <a:xfrm>
            <a:off x="147638" y="1643641"/>
            <a:ext cx="3103562" cy="174567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dirty="0">
              <a:solidFill>
                <a:prstClr val="white"/>
              </a:solidFill>
            </a:endParaRPr>
          </a:p>
        </p:txBody>
      </p:sp>
      <p:sp>
        <p:nvSpPr>
          <p:cNvPr id="9" name="Oval 8"/>
          <p:cNvSpPr/>
          <p:nvPr/>
        </p:nvSpPr>
        <p:spPr>
          <a:xfrm>
            <a:off x="6297757" y="2590798"/>
            <a:ext cx="2846243" cy="8438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91765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3200" y="4525702"/>
            <a:ext cx="8415867" cy="949325"/>
          </a:xfrm>
          <a:effectLst>
            <a:outerShdw blurRad="63500" dist="1435100" sx="135001" sy="135001" algn="ctr" rotWithShape="0">
              <a:srgbClr val="000000">
                <a:alpha val="71999"/>
              </a:srgbClr>
            </a:outerShdw>
          </a:effectLst>
        </p:spPr>
        <p:txBody>
          <a:bodyPr/>
          <a:lstStyle/>
          <a:p>
            <a:pPr>
              <a:defRPr/>
            </a:pPr>
            <a:r>
              <a:rPr lang="en-US" sz="3200" dirty="0">
                <a:latin typeface="Trebuchet MS" charset="0"/>
                <a:cs typeface="Trebuchet MS" charset="0"/>
              </a:rPr>
              <a:t/>
            </a:r>
            <a:br>
              <a:rPr lang="en-US" sz="3200" dirty="0">
                <a:latin typeface="Trebuchet MS" charset="0"/>
                <a:cs typeface="Trebuchet MS" charset="0"/>
              </a:rPr>
            </a:br>
            <a:r>
              <a:rPr lang="en-US" sz="3200" dirty="0">
                <a:latin typeface="Trebuchet MS" charset="0"/>
                <a:cs typeface="Trebuchet MS" charset="0"/>
              </a:rPr>
              <a:t/>
            </a:r>
            <a:br>
              <a:rPr lang="en-US" sz="3200" dirty="0">
                <a:latin typeface="Trebuchet MS" charset="0"/>
                <a:cs typeface="Trebuchet MS" charset="0"/>
              </a:rPr>
            </a:br>
            <a:r>
              <a:rPr lang="en-US" sz="2800" dirty="0">
                <a:solidFill>
                  <a:schemeClr val="accent4"/>
                </a:solidFill>
              </a:rPr>
              <a:t>Beliefs on Adolescent Health and Vaccination:</a:t>
            </a:r>
            <a:br>
              <a:rPr lang="en-US" sz="2800" dirty="0">
                <a:solidFill>
                  <a:schemeClr val="accent4"/>
                </a:solidFill>
              </a:rPr>
            </a:br>
            <a:r>
              <a:rPr lang="en-US" sz="2800" dirty="0">
                <a:solidFill>
                  <a:schemeClr val="accent4"/>
                </a:solidFill>
              </a:rPr>
              <a:t> Results From a Unity U.S. Survey</a:t>
            </a:r>
            <a:r>
              <a:rPr lang="en-US" sz="3200" dirty="0">
                <a:latin typeface="Trebuchet MS" charset="0"/>
                <a:cs typeface="Trebuchet MS" charset="0"/>
              </a:rPr>
              <a:t/>
            </a:r>
            <a:br>
              <a:rPr lang="en-US" sz="3200" dirty="0">
                <a:latin typeface="Trebuchet MS" charset="0"/>
                <a:cs typeface="Trebuchet MS" charset="0"/>
              </a:rPr>
            </a:br>
            <a:r>
              <a:rPr lang="en-US" dirty="0">
                <a:latin typeface="Trebuchet MS" charset="0"/>
                <a:cs typeface="Trebuchet MS" charset="0"/>
              </a:rPr>
              <a:t>SAHM</a:t>
            </a:r>
            <a:br>
              <a:rPr lang="en-US" dirty="0">
                <a:latin typeface="Trebuchet MS" charset="0"/>
                <a:cs typeface="Trebuchet MS" charset="0"/>
              </a:rPr>
            </a:br>
            <a:r>
              <a:rPr lang="en-US" i="0" dirty="0">
                <a:latin typeface="Trebuchet MS" charset="0"/>
                <a:cs typeface="Trebuchet MS" charset="0"/>
              </a:rPr>
              <a:t>March 2018</a:t>
            </a:r>
            <a:r>
              <a:rPr lang="en-US" sz="3200" dirty="0">
                <a:latin typeface="Trebuchet MS" charset="0"/>
                <a:cs typeface="Trebuchet MS" charset="0"/>
              </a:rPr>
              <a:t/>
            </a:r>
            <a:br>
              <a:rPr lang="en-US" sz="3200" dirty="0">
                <a:latin typeface="Trebuchet MS" charset="0"/>
                <a:cs typeface="Trebuchet MS" charset="0"/>
              </a:rPr>
            </a:br>
            <a:r>
              <a:rPr lang="en-US" sz="2800" dirty="0">
                <a:latin typeface="Trebuchet MS" charset="0"/>
                <a:cs typeface="Trebuchet MS" charset="0"/>
              </a:rPr>
              <a:t/>
            </a:r>
            <a:br>
              <a:rPr lang="en-US" sz="2800" dirty="0">
                <a:latin typeface="Trebuchet MS" charset="0"/>
                <a:cs typeface="Trebuchet MS" charset="0"/>
              </a:rPr>
            </a:br>
            <a:r>
              <a:rPr lang="en-US" sz="2000" i="0" dirty="0">
                <a:solidFill>
                  <a:schemeClr val="tx1"/>
                </a:solidFill>
                <a:latin typeface="Trebuchet MS" charset="0"/>
                <a:cs typeface="Trebuchet MS" charset="0"/>
              </a:rPr>
              <a:t>www.unity4teenvax.org</a:t>
            </a:r>
          </a:p>
        </p:txBody>
      </p:sp>
      <p:sp>
        <p:nvSpPr>
          <p:cNvPr id="194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fld id="{D90689F5-5CCC-5641-BC47-08C563DF8CEC}" type="slidenum">
              <a:rPr lang="en-US" altLang="en-US">
                <a:solidFill>
                  <a:srgbClr val="FFFFFF"/>
                </a:solidFill>
                <a:latin typeface="Trebuchet MS" charset="0"/>
              </a:rPr>
              <a:pPr/>
              <a:t>2</a:t>
            </a:fld>
            <a:endParaRPr lang="en-US" altLang="en-US">
              <a:solidFill>
                <a:srgbClr val="FFFFFF"/>
              </a:solidFill>
              <a:latin typeface="Trebuchet MS" charset="0"/>
            </a:endParaRPr>
          </a:p>
        </p:txBody>
      </p:sp>
    </p:spTree>
    <p:extLst>
      <p:ext uri="{BB962C8B-B14F-4D97-AF65-F5344CB8AC3E}">
        <p14:creationId xmlns:p14="http://schemas.microsoft.com/office/powerpoint/2010/main" val="40076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1123950" y="68263"/>
            <a:ext cx="6316663" cy="1011237"/>
          </a:xfrm>
        </p:spPr>
        <p:txBody>
          <a:bodyPr lIns="0" tIns="0" rIns="0" bIns="0"/>
          <a:lstStyle/>
          <a:p>
            <a:pPr eaLnBrk="1">
              <a:defRPr/>
            </a:pPr>
            <a:r>
              <a:rPr lang="en-US" dirty="0">
                <a:latin typeface="Trebuchet MS" charset="0"/>
                <a:cs typeface="Trebuchet MS" charset="0"/>
              </a:rPr>
              <a:t>UNITY Vision and Mission</a:t>
            </a:r>
            <a:endParaRPr lang="en-US" sz="1800" dirty="0">
              <a:solidFill>
                <a:srgbClr val="000000"/>
              </a:solidFill>
              <a:latin typeface="Trebuchet MS" charset="0"/>
              <a:cs typeface="Trebuchet MS" charset="0"/>
            </a:endParaRPr>
          </a:p>
        </p:txBody>
      </p:sp>
      <p:sp>
        <p:nvSpPr>
          <p:cNvPr id="22530" name="Rectangle 2"/>
          <p:cNvSpPr>
            <a:spLocks/>
          </p:cNvSpPr>
          <p:nvPr/>
        </p:nvSpPr>
        <p:spPr bwMode="auto">
          <a:xfrm>
            <a:off x="7345363" y="6394450"/>
            <a:ext cx="15716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gn="r" defTabSz="457200" fontAlgn="base">
              <a:spcBef>
                <a:spcPct val="0"/>
              </a:spcBef>
              <a:spcAft>
                <a:spcPct val="0"/>
              </a:spcAft>
            </a:pPr>
            <a:r>
              <a:rPr lang="en-US" altLang="x-none" sz="900">
                <a:solidFill>
                  <a:srgbClr val="FFFFFF"/>
                </a:solidFill>
              </a:rPr>
              <a:t>1</a:t>
            </a:r>
            <a:endParaRPr lang="en-US" altLang="x-none">
              <a:solidFill>
                <a:srgbClr val="FFFFFF"/>
              </a:solidFill>
            </a:endParaRPr>
          </a:p>
        </p:txBody>
      </p:sp>
      <p:sp>
        <p:nvSpPr>
          <p:cNvPr id="22531" name="Rectangle 3"/>
          <p:cNvSpPr>
            <a:spLocks/>
          </p:cNvSpPr>
          <p:nvPr/>
        </p:nvSpPr>
        <p:spPr bwMode="auto">
          <a:xfrm>
            <a:off x="4430713" y="2960688"/>
            <a:ext cx="22828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defTabSz="457200" fontAlgn="base">
              <a:spcBef>
                <a:spcPts val="500"/>
              </a:spcBef>
              <a:spcAft>
                <a:spcPct val="0"/>
              </a:spcAft>
            </a:pPr>
            <a:r>
              <a:rPr lang="en-US" altLang="x-none" sz="1400">
                <a:solidFill>
                  <a:srgbClr val="000000"/>
                </a:solidFill>
                <a:latin typeface="Calibri" charset="0"/>
                <a:sym typeface="Calibri" charset="0"/>
              </a:rPr>
              <a:t>      </a:t>
            </a:r>
            <a:r>
              <a:rPr lang="en-US" altLang="x-none" sz="2000" b="1">
                <a:solidFill>
                  <a:srgbClr val="000000"/>
                </a:solidFill>
                <a:latin typeface="Arial Black" charset="0"/>
                <a:sym typeface="Arial Black" charset="0"/>
              </a:rPr>
              <a:t>ESTABLISH</a:t>
            </a:r>
            <a:r>
              <a:rPr lang="en-US" altLang="x-none" sz="1400">
                <a:solidFill>
                  <a:srgbClr val="000000"/>
                </a:solidFill>
              </a:rPr>
              <a:t> </a:t>
            </a:r>
            <a:br>
              <a:rPr lang="en-US" altLang="x-none" sz="1400">
                <a:solidFill>
                  <a:srgbClr val="000000"/>
                </a:solidFill>
              </a:rPr>
            </a:br>
            <a:r>
              <a:rPr lang="en-US" altLang="x-none" sz="1200">
                <a:solidFill>
                  <a:srgbClr val="000000"/>
                </a:solidFill>
              </a:rPr>
              <a:t> immunization </a:t>
            </a:r>
            <a:br>
              <a:rPr lang="en-US" altLang="x-none" sz="1200">
                <a:solidFill>
                  <a:srgbClr val="000000"/>
                </a:solidFill>
              </a:rPr>
            </a:br>
            <a:r>
              <a:rPr lang="en-US" altLang="x-none" sz="1200">
                <a:solidFill>
                  <a:srgbClr val="000000"/>
                </a:solidFill>
              </a:rPr>
              <a:t>as a central component of preventative health and as an investment in lifelong health.</a:t>
            </a:r>
            <a:endParaRPr lang="en-US" altLang="x-none" sz="1200">
              <a:solidFill>
                <a:srgbClr val="000000"/>
              </a:solidFill>
              <a:latin typeface="Calibri" charset="0"/>
              <a:sym typeface="Calibri" charset="0"/>
            </a:endParaRPr>
          </a:p>
        </p:txBody>
      </p:sp>
      <p:sp>
        <p:nvSpPr>
          <p:cNvPr id="22532" name="Rectangle 4"/>
          <p:cNvSpPr>
            <a:spLocks/>
          </p:cNvSpPr>
          <p:nvPr/>
        </p:nvSpPr>
        <p:spPr bwMode="auto">
          <a:xfrm>
            <a:off x="4327525" y="1374775"/>
            <a:ext cx="4572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defTabSz="457200" fontAlgn="base">
              <a:spcBef>
                <a:spcPct val="0"/>
              </a:spcBef>
              <a:spcAft>
                <a:spcPct val="0"/>
              </a:spcAft>
            </a:pPr>
            <a:r>
              <a:rPr lang="en-US" altLang="x-none" sz="1700">
                <a:solidFill>
                  <a:srgbClr val="000000"/>
                </a:solidFill>
                <a:latin typeface="Arial Black" charset="0"/>
              </a:rPr>
              <a:t>MISSION: </a:t>
            </a:r>
            <a:r>
              <a:rPr lang="en-US" altLang="x-none" sz="1700">
                <a:solidFill>
                  <a:srgbClr val="000000"/>
                </a:solidFill>
              </a:rPr>
              <a:t>Provide action-oriented leadership, innovation and education on preventive health and immunization for adolescents and young adults:</a:t>
            </a:r>
            <a:endParaRPr lang="en-US" altLang="x-none">
              <a:solidFill>
                <a:srgbClr val="000000"/>
              </a:solidFill>
            </a:endParaRPr>
          </a:p>
        </p:txBody>
      </p:sp>
      <p:sp>
        <p:nvSpPr>
          <p:cNvPr id="22533" name="Rectangle 7"/>
          <p:cNvSpPr>
            <a:spLocks/>
          </p:cNvSpPr>
          <p:nvPr/>
        </p:nvSpPr>
        <p:spPr bwMode="auto">
          <a:xfrm>
            <a:off x="6778625" y="2743200"/>
            <a:ext cx="2339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defTabSz="457200" fontAlgn="base">
              <a:spcBef>
                <a:spcPts val="500"/>
              </a:spcBef>
              <a:spcAft>
                <a:spcPct val="0"/>
              </a:spcAft>
            </a:pPr>
            <a:r>
              <a:rPr lang="en-US" altLang="x-none" sz="1400">
                <a:solidFill>
                  <a:srgbClr val="000000"/>
                </a:solidFill>
                <a:latin typeface="Calibri" charset="0"/>
                <a:sym typeface="Calibri" charset="0"/>
              </a:rPr>
              <a:t>    </a:t>
            </a:r>
            <a:r>
              <a:rPr lang="en-US" altLang="x-none" sz="2000" b="1">
                <a:solidFill>
                  <a:srgbClr val="000000"/>
                </a:solidFill>
                <a:latin typeface="Arial Black" charset="0"/>
                <a:sym typeface="Arial Black" charset="0"/>
              </a:rPr>
              <a:t>DEVELOP</a:t>
            </a:r>
            <a:r>
              <a:rPr lang="en-US" altLang="x-none" b="1">
                <a:solidFill>
                  <a:srgbClr val="000000"/>
                </a:solidFill>
              </a:rPr>
              <a:t> </a:t>
            </a:r>
            <a:r>
              <a:rPr lang="en-US" altLang="x-none" sz="1400">
                <a:solidFill>
                  <a:srgbClr val="000000"/>
                </a:solidFill>
              </a:rPr>
              <a:t/>
            </a:r>
            <a:br>
              <a:rPr lang="en-US" altLang="x-none" sz="1400">
                <a:solidFill>
                  <a:srgbClr val="000000"/>
                </a:solidFill>
              </a:rPr>
            </a:br>
            <a:r>
              <a:rPr lang="en-US" altLang="x-none" sz="1200">
                <a:solidFill>
                  <a:srgbClr val="000000"/>
                </a:solidFill>
              </a:rPr>
              <a:t>healthcare providers as advocates that make strong recommendations for all </a:t>
            </a:r>
            <a:br>
              <a:rPr lang="en-US" altLang="x-none" sz="1200">
                <a:solidFill>
                  <a:srgbClr val="000000"/>
                </a:solidFill>
              </a:rPr>
            </a:br>
            <a:r>
              <a:rPr lang="en-US" altLang="x-none" sz="1200">
                <a:solidFill>
                  <a:srgbClr val="000000"/>
                </a:solidFill>
              </a:rPr>
              <a:t>nationally recommended </a:t>
            </a:r>
            <a:br>
              <a:rPr lang="en-US" altLang="x-none" sz="1200">
                <a:solidFill>
                  <a:srgbClr val="000000"/>
                </a:solidFill>
              </a:rPr>
            </a:br>
            <a:r>
              <a:rPr lang="en-US" altLang="x-none" sz="1200">
                <a:solidFill>
                  <a:srgbClr val="000000"/>
                </a:solidFill>
              </a:rPr>
              <a:t>vaccines.  </a:t>
            </a:r>
          </a:p>
        </p:txBody>
      </p:sp>
      <p:sp>
        <p:nvSpPr>
          <p:cNvPr id="22534" name="Rectangle 8"/>
          <p:cNvSpPr>
            <a:spLocks/>
          </p:cNvSpPr>
          <p:nvPr/>
        </p:nvSpPr>
        <p:spPr bwMode="auto">
          <a:xfrm>
            <a:off x="4433888" y="4645025"/>
            <a:ext cx="17938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defTabSz="457200" fontAlgn="base">
              <a:spcBef>
                <a:spcPts val="500"/>
              </a:spcBef>
              <a:spcAft>
                <a:spcPct val="0"/>
              </a:spcAft>
            </a:pPr>
            <a:r>
              <a:rPr lang="en-US" altLang="x-none" sz="1400">
                <a:solidFill>
                  <a:srgbClr val="000000"/>
                </a:solidFill>
                <a:latin typeface="Calibri" charset="0"/>
                <a:sym typeface="Calibri" charset="0"/>
              </a:rPr>
              <a:t>     </a:t>
            </a:r>
            <a:r>
              <a:rPr lang="en-US" altLang="x-none" sz="2000" b="1">
                <a:solidFill>
                  <a:srgbClr val="000000"/>
                </a:solidFill>
                <a:latin typeface="Arial Black" charset="0"/>
                <a:sym typeface="Arial Black" charset="0"/>
              </a:rPr>
              <a:t>ENGAGE</a:t>
            </a:r>
            <a:r>
              <a:rPr lang="en-US" altLang="x-none" sz="2000">
                <a:solidFill>
                  <a:srgbClr val="000000"/>
                </a:solidFill>
                <a:latin typeface="Arial Black" charset="0"/>
                <a:sym typeface="Arial Black" charset="0"/>
              </a:rPr>
              <a:t> </a:t>
            </a:r>
            <a:r>
              <a:rPr lang="en-US" altLang="x-none" sz="1200">
                <a:solidFill>
                  <a:srgbClr val="000000"/>
                </a:solidFill>
              </a:rPr>
              <a:t>parents, adolescents and young adults to embrace the value of immunization.</a:t>
            </a:r>
          </a:p>
        </p:txBody>
      </p:sp>
      <p:sp>
        <p:nvSpPr>
          <p:cNvPr id="22535" name="Rectangle 9"/>
          <p:cNvSpPr>
            <a:spLocks/>
          </p:cNvSpPr>
          <p:nvPr/>
        </p:nvSpPr>
        <p:spPr bwMode="auto">
          <a:xfrm>
            <a:off x="6805613" y="4656138"/>
            <a:ext cx="172243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defTabSz="457200" fontAlgn="base">
              <a:spcBef>
                <a:spcPts val="500"/>
              </a:spcBef>
              <a:spcAft>
                <a:spcPct val="0"/>
              </a:spcAft>
            </a:pPr>
            <a:r>
              <a:rPr lang="en-US" altLang="x-none" sz="1400">
                <a:solidFill>
                  <a:srgbClr val="000000"/>
                </a:solidFill>
                <a:latin typeface="Calibri" charset="0"/>
                <a:sym typeface="Calibri" charset="0"/>
              </a:rPr>
              <a:t>     </a:t>
            </a:r>
            <a:r>
              <a:rPr lang="en-US" altLang="x-none" sz="2000" b="1">
                <a:solidFill>
                  <a:srgbClr val="000000"/>
                </a:solidFill>
                <a:latin typeface="Arial Black" charset="0"/>
                <a:sym typeface="Arial Black" charset="0"/>
              </a:rPr>
              <a:t>ENSURE</a:t>
            </a:r>
            <a:r>
              <a:rPr lang="en-US" altLang="x-none" sz="1400">
                <a:solidFill>
                  <a:srgbClr val="000000"/>
                </a:solidFill>
              </a:rPr>
              <a:t> </a:t>
            </a:r>
            <a:br>
              <a:rPr lang="en-US" altLang="x-none" sz="1400">
                <a:solidFill>
                  <a:srgbClr val="000000"/>
                </a:solidFill>
              </a:rPr>
            </a:br>
            <a:r>
              <a:rPr lang="en-US" altLang="x-none" sz="1200">
                <a:solidFill>
                  <a:srgbClr val="000000"/>
                </a:solidFill>
              </a:rPr>
              <a:t>easy access to and timely delivery of all recommended vaccines.</a:t>
            </a:r>
          </a:p>
        </p:txBody>
      </p:sp>
      <p:sp>
        <p:nvSpPr>
          <p:cNvPr id="22536" name="Rectangle 10"/>
          <p:cNvSpPr>
            <a:spLocks/>
          </p:cNvSpPr>
          <p:nvPr/>
        </p:nvSpPr>
        <p:spPr bwMode="auto">
          <a:xfrm>
            <a:off x="635000" y="5105400"/>
            <a:ext cx="32734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gn="ctr" defTabSz="457200" fontAlgn="base">
              <a:spcBef>
                <a:spcPct val="0"/>
              </a:spcBef>
              <a:spcAft>
                <a:spcPct val="0"/>
              </a:spcAft>
            </a:pPr>
            <a:r>
              <a:rPr lang="en-US" altLang="x-none" sz="1700">
                <a:solidFill>
                  <a:srgbClr val="000000"/>
                </a:solidFill>
              </a:rPr>
              <a:t>Coverage is 90% or greater </a:t>
            </a:r>
            <a:br>
              <a:rPr lang="en-US" altLang="x-none" sz="1700">
                <a:solidFill>
                  <a:srgbClr val="000000"/>
                </a:solidFill>
              </a:rPr>
            </a:br>
            <a:r>
              <a:rPr lang="en-US" altLang="x-none" sz="1700">
                <a:solidFill>
                  <a:srgbClr val="000000"/>
                </a:solidFill>
              </a:rPr>
              <a:t>for all nationally recommended vaccines for adolescents and young adults</a:t>
            </a:r>
            <a:endParaRPr lang="en-US" altLang="x-none">
              <a:solidFill>
                <a:srgbClr val="000000"/>
              </a:solidFill>
            </a:endParaRPr>
          </a:p>
        </p:txBody>
      </p:sp>
      <p:sp>
        <p:nvSpPr>
          <p:cNvPr id="22537" name="Rectangle 11"/>
          <p:cNvSpPr>
            <a:spLocks/>
          </p:cNvSpPr>
          <p:nvPr/>
        </p:nvSpPr>
        <p:spPr bwMode="auto">
          <a:xfrm>
            <a:off x="1295400" y="4572000"/>
            <a:ext cx="18208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gn="ctr" defTabSz="457200" fontAlgn="base">
              <a:spcBef>
                <a:spcPct val="0"/>
              </a:spcBef>
              <a:spcAft>
                <a:spcPct val="0"/>
              </a:spcAft>
            </a:pPr>
            <a:r>
              <a:rPr lang="en-US" altLang="x-none" sz="3600" b="1">
                <a:solidFill>
                  <a:srgbClr val="166593"/>
                </a:solidFill>
                <a:latin typeface="Arial Black" charset="0"/>
                <a:sym typeface="Arial Black" charset="0"/>
              </a:rPr>
              <a:t>VISION</a:t>
            </a:r>
            <a:endParaRPr lang="en-US" altLang="x-none">
              <a:solidFill>
                <a:srgbClr val="FFFFFF"/>
              </a:solidFill>
              <a:latin typeface="Arial Black" charset="0"/>
              <a:sym typeface="Arial Black" charset="0"/>
            </a:endParaRPr>
          </a:p>
        </p:txBody>
      </p:sp>
      <p:pic>
        <p:nvPicPr>
          <p:cNvPr id="22538" name="Picture 12" descr="che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5125" y="2511425"/>
            <a:ext cx="6572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3" descr="che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7163" y="2516188"/>
            <a:ext cx="6572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4" descr="che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8775" y="4448175"/>
            <a:ext cx="6572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 descr="wor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914400"/>
            <a:ext cx="4124325"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42" name="Straight Connector 3"/>
          <p:cNvCxnSpPr>
            <a:cxnSpLocks noChangeShapeType="1"/>
          </p:cNvCxnSpPr>
          <p:nvPr/>
        </p:nvCxnSpPr>
        <p:spPr bwMode="auto">
          <a:xfrm>
            <a:off x="4038600" y="1447800"/>
            <a:ext cx="0" cy="4495800"/>
          </a:xfrm>
          <a:prstGeom prst="line">
            <a:avLst/>
          </a:prstGeom>
          <a:noFill/>
          <a:ln w="25400">
            <a:solidFill>
              <a:srgbClr val="BDD631"/>
            </a:solidFill>
            <a:bevel/>
            <a:headEnd/>
            <a:tailEnd/>
          </a:ln>
          <a:extLst>
            <a:ext uri="{909E8E84-426E-40DD-AFC4-6F175D3DCCD1}">
              <a14:hiddenFill xmlns:a14="http://schemas.microsoft.com/office/drawing/2010/main">
                <a:noFill/>
              </a14:hiddenFill>
            </a:ext>
          </a:extLst>
        </p:spPr>
      </p:cxnSp>
      <p:pic>
        <p:nvPicPr>
          <p:cNvPr id="22543" name="Picture 14" descr="che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4313" y="4460875"/>
            <a:ext cx="6572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128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26080" y="3840480"/>
            <a:ext cx="3253339" cy="237744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endParaRPr>
          </a:p>
        </p:txBody>
      </p:sp>
      <p:sp>
        <p:nvSpPr>
          <p:cNvPr id="20481" name="Title 1"/>
          <p:cNvSpPr>
            <a:spLocks noGrp="1"/>
          </p:cNvSpPr>
          <p:nvPr>
            <p:ph type="title"/>
          </p:nvPr>
        </p:nvSpPr>
        <p:spPr>
          <a:xfrm>
            <a:off x="1127125" y="120650"/>
            <a:ext cx="6834188" cy="1011238"/>
          </a:xfrm>
          <a:ln/>
        </p:spPr>
        <p:txBody>
          <a:bodyPr/>
          <a:lstStyle/>
          <a:p>
            <a:r>
              <a:rPr lang="en-US" altLang="en-US" dirty="0">
                <a:latin typeface="Trebuchet MS" charset="0"/>
                <a:ea typeface="ヒラギノ角ゴ Pro W3" charset="-128"/>
                <a:cs typeface="Trebuchet MS" charset="0"/>
              </a:rPr>
              <a:t/>
            </a:r>
            <a:br>
              <a:rPr lang="en-US" altLang="en-US" dirty="0">
                <a:latin typeface="Trebuchet MS" charset="0"/>
                <a:ea typeface="ヒラギノ角ゴ Pro W3" charset="-128"/>
                <a:cs typeface="Trebuchet MS" charset="0"/>
              </a:rPr>
            </a:br>
            <a:r>
              <a:rPr lang="en-US" altLang="en-US" dirty="0">
                <a:latin typeface="Trebuchet MS" charset="0"/>
                <a:ea typeface="ヒラギノ角ゴ Pro W3" charset="-128"/>
                <a:cs typeface="Trebuchet MS" charset="0"/>
              </a:rPr>
              <a:t/>
            </a:r>
            <a:br>
              <a:rPr lang="en-US" altLang="en-US" dirty="0">
                <a:latin typeface="Trebuchet MS" charset="0"/>
                <a:ea typeface="ヒラギノ角ゴ Pro W3" charset="-128"/>
                <a:cs typeface="Trebuchet MS" charset="0"/>
              </a:rPr>
            </a:br>
            <a:r>
              <a:rPr lang="en-US" altLang="en-US" dirty="0">
                <a:latin typeface="Trebuchet MS" charset="0"/>
                <a:ea typeface="ヒラギノ角ゴ Pro W3" charset="-128"/>
                <a:cs typeface="Trebuchet MS" charset="0"/>
              </a:rPr>
              <a:t>Survey Objectives</a:t>
            </a:r>
          </a:p>
        </p:txBody>
      </p:sp>
      <p:sp>
        <p:nvSpPr>
          <p:cNvPr id="5" name="Content Placeholder 4"/>
          <p:cNvSpPr>
            <a:spLocks noGrp="1"/>
          </p:cNvSpPr>
          <p:nvPr>
            <p:ph idx="1"/>
          </p:nvPr>
        </p:nvSpPr>
        <p:spPr>
          <a:xfrm>
            <a:off x="636588" y="1393825"/>
            <a:ext cx="7795143" cy="2698750"/>
          </a:xfrm>
        </p:spPr>
        <p:txBody>
          <a:bodyPr>
            <a:normAutofit/>
          </a:bodyPr>
          <a:lstStyle/>
          <a:p>
            <a:pPr marL="117475">
              <a:lnSpc>
                <a:spcPct val="120000"/>
              </a:lnSpc>
              <a:buFont typeface="Wingdings" charset="2"/>
              <a:buChar char="ü"/>
              <a:defRPr/>
            </a:pPr>
            <a:r>
              <a:rPr lang="en-US" sz="2100" dirty="0"/>
              <a:t>Understand parents, teens and healthcare providers views on health prevention and immunization </a:t>
            </a:r>
          </a:p>
          <a:p>
            <a:pPr marL="117475">
              <a:lnSpc>
                <a:spcPct val="120000"/>
              </a:lnSpc>
              <a:buFont typeface="Wingdings" charset="2"/>
              <a:buChar char="ü"/>
              <a:defRPr/>
            </a:pPr>
            <a:r>
              <a:rPr lang="en-US" sz="2100" dirty="0"/>
              <a:t>Gather data to educate and align parents, teens, and healthcare providers around the clear and certain value of immunization to life long health </a:t>
            </a:r>
            <a:r>
              <a:rPr lang="en-US" dirty="0">
                <a:solidFill>
                  <a:schemeClr val="bg1"/>
                </a:solidFill>
              </a:rPr>
              <a:t/>
            </a:r>
            <a:br>
              <a:rPr lang="en-US" dirty="0">
                <a:solidFill>
                  <a:schemeClr val="bg1"/>
                </a:solidFill>
              </a:rPr>
            </a:br>
            <a:endParaRPr lang="en-US" sz="1900" b="1" dirty="0"/>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fld id="{1EC0F2E0-7411-E74C-95DB-A2670FA47A96}" type="slidenum">
              <a:rPr lang="en-US" altLang="en-US">
                <a:solidFill>
                  <a:srgbClr val="FFFFFF"/>
                </a:solidFill>
                <a:latin typeface="Trebuchet MS" charset="0"/>
              </a:rPr>
              <a:pPr/>
              <a:t>4</a:t>
            </a:fld>
            <a:endParaRPr lang="en-US" altLang="en-US" dirty="0">
              <a:solidFill>
                <a:srgbClr val="FFFFFF"/>
              </a:solidFill>
              <a:latin typeface="Trebuchet MS" charset="0"/>
            </a:endParaRPr>
          </a:p>
        </p:txBody>
      </p:sp>
      <p:pic>
        <p:nvPicPr>
          <p:cNvPr id="204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1650" y="4035425"/>
            <a:ext cx="3005138"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78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175" y="323850"/>
            <a:ext cx="7966075" cy="857250"/>
          </a:xfrm>
        </p:spPr>
        <p:txBody>
          <a:bodyPr/>
          <a:lstStyle/>
          <a:p>
            <a:pPr>
              <a:defRPr/>
            </a:pPr>
            <a:r>
              <a:rPr lang="en-US" dirty="0"/>
              <a:t>Topline U.S. Survey Results - Methodology</a:t>
            </a:r>
          </a:p>
        </p:txBody>
      </p:sp>
      <p:graphicFrame>
        <p:nvGraphicFramePr>
          <p:cNvPr id="7" name="Content Placeholder 6"/>
          <p:cNvGraphicFramePr>
            <a:graphicFrameLocks noGrp="1"/>
          </p:cNvGraphicFramePr>
          <p:nvPr>
            <p:ph idx="1"/>
            <p:extLst/>
          </p:nvPr>
        </p:nvGraphicFramePr>
        <p:xfrm>
          <a:off x="-266073" y="1361519"/>
          <a:ext cx="8882535" cy="4684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72" name="Slide Number Placeholder 5"/>
          <p:cNvSpPr>
            <a:spLocks noGrp="1"/>
          </p:cNvSpPr>
          <p:nvPr>
            <p:ph type="sldNum" sz="quarter" idx="12"/>
          </p:nvPr>
        </p:nvSpPr>
        <p:spPr bwMode="auto">
          <a:xfrm>
            <a:off x="5645150" y="6364288"/>
            <a:ext cx="3340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r>
              <a:rPr lang="en-US" altLang="x-none" sz="900" dirty="0">
                <a:solidFill>
                  <a:srgbClr val="4D4D4C"/>
                </a:solidFill>
                <a:latin typeface="Trebuchet MS" charset="0"/>
              </a:rPr>
              <a:t>I </a:t>
            </a:r>
            <a:fld id="{7A1DA91F-5429-FE4A-AC9D-FB1C3977FE66}" type="slidenum">
              <a:rPr lang="en-US" altLang="x-none" sz="900">
                <a:solidFill>
                  <a:srgbClr val="4D4D4C"/>
                </a:solidFill>
                <a:latin typeface="Trebuchet MS" charset="0"/>
              </a:rPr>
              <a:pPr/>
              <a:t>5</a:t>
            </a:fld>
            <a:endParaRPr lang="en-US" altLang="x-none" sz="900" dirty="0">
              <a:solidFill>
                <a:srgbClr val="4D4D4C"/>
              </a:solidFill>
              <a:latin typeface="Trebuchet MS" charset="0"/>
            </a:endParaRPr>
          </a:p>
        </p:txBody>
      </p:sp>
    </p:spTree>
    <p:extLst>
      <p:ext uri="{BB962C8B-B14F-4D97-AF65-F5344CB8AC3E}">
        <p14:creationId xmlns:p14="http://schemas.microsoft.com/office/powerpoint/2010/main" val="165680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175" y="273050"/>
            <a:ext cx="7966075" cy="855663"/>
          </a:xfrm>
        </p:spPr>
        <p:txBody>
          <a:bodyPr/>
          <a:lstStyle/>
          <a:p>
            <a:pPr>
              <a:defRPr/>
            </a:pPr>
            <a:r>
              <a:rPr lang="en-US" dirty="0"/>
              <a:t>Unity Survey U.S. Results - Overview</a:t>
            </a:r>
          </a:p>
        </p:txBody>
      </p:sp>
      <p:graphicFrame>
        <p:nvGraphicFramePr>
          <p:cNvPr id="7" name="Content Placeholder 6"/>
          <p:cNvGraphicFramePr>
            <a:graphicFrameLocks noGrp="1"/>
          </p:cNvGraphicFramePr>
          <p:nvPr>
            <p:ph idx="1"/>
            <p:extLst/>
          </p:nvPr>
        </p:nvGraphicFramePr>
        <p:xfrm>
          <a:off x="511509" y="1634404"/>
          <a:ext cx="7886700" cy="3991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6" name="Slide Number Placeholder 5"/>
          <p:cNvSpPr>
            <a:spLocks noGrp="1"/>
          </p:cNvSpPr>
          <p:nvPr>
            <p:ph type="sldNum" sz="quarter" idx="12"/>
          </p:nvPr>
        </p:nvSpPr>
        <p:spPr bwMode="auto">
          <a:xfrm>
            <a:off x="5645150" y="6364288"/>
            <a:ext cx="3340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r>
              <a:rPr lang="en-US" altLang="x-none" sz="900">
                <a:solidFill>
                  <a:srgbClr val="4D4D4C"/>
                </a:solidFill>
                <a:latin typeface="Trebuchet MS" charset="0"/>
              </a:rPr>
              <a:t>Pfizer Confidential – For Internal Purposes Only I </a:t>
            </a:r>
            <a:fld id="{C02B9BB1-615C-D74B-82C0-55B23A854BF8}" type="slidenum">
              <a:rPr lang="en-US" altLang="x-none" sz="900">
                <a:solidFill>
                  <a:srgbClr val="4D4D4C"/>
                </a:solidFill>
                <a:latin typeface="Trebuchet MS" charset="0"/>
              </a:rPr>
              <a:pPr/>
              <a:t>6</a:t>
            </a:fld>
            <a:endParaRPr lang="en-US" altLang="x-none" sz="900">
              <a:solidFill>
                <a:srgbClr val="4D4D4C"/>
              </a:solidFill>
              <a:latin typeface="Trebuchet MS" charset="0"/>
            </a:endParaRPr>
          </a:p>
        </p:txBody>
      </p:sp>
    </p:spTree>
    <p:extLst>
      <p:ext uri="{BB962C8B-B14F-4D97-AF65-F5344CB8AC3E}">
        <p14:creationId xmlns:p14="http://schemas.microsoft.com/office/powerpoint/2010/main" val="47563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2255" y="3272182"/>
            <a:ext cx="2392652" cy="1550075"/>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endParaRPr>
          </a:p>
        </p:txBody>
      </p:sp>
      <p:sp>
        <p:nvSpPr>
          <p:cNvPr id="3" name="Pentagon 2"/>
          <p:cNvSpPr/>
          <p:nvPr/>
        </p:nvSpPr>
        <p:spPr>
          <a:xfrm>
            <a:off x="250257" y="1578542"/>
            <a:ext cx="2361732" cy="152375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endParaRPr>
          </a:p>
        </p:txBody>
      </p:sp>
      <p:sp>
        <p:nvSpPr>
          <p:cNvPr id="2" name="Title 1"/>
          <p:cNvSpPr>
            <a:spLocks noGrp="1"/>
          </p:cNvSpPr>
          <p:nvPr>
            <p:ph type="title"/>
          </p:nvPr>
        </p:nvSpPr>
        <p:spPr>
          <a:xfrm>
            <a:off x="1000125" y="334963"/>
            <a:ext cx="7967663" cy="855662"/>
          </a:xfrm>
        </p:spPr>
        <p:txBody>
          <a:bodyPr>
            <a:normAutofit fontScale="90000"/>
          </a:bodyPr>
          <a:lstStyle/>
          <a:p>
            <a:pPr>
              <a:defRPr/>
            </a:pPr>
            <a:r>
              <a:rPr lang="en-US" sz="3100" dirty="0">
                <a:latin typeface="Trebuchet MS" charset="0"/>
                <a:ea typeface="Trebuchet MS" charset="0"/>
                <a:cs typeface="Trebuchet MS" charset="0"/>
              </a:rPr>
              <a:t>Attitudes Towards Adolescent Preventive Health</a:t>
            </a:r>
            <a:endParaRPr lang="en-US" dirty="0">
              <a:latin typeface="Trebuchet MS" charset="0"/>
              <a:ea typeface="Trebuchet MS" charset="0"/>
              <a:cs typeface="Trebuchet MS" charset="0"/>
            </a:endParaRPr>
          </a:p>
        </p:txBody>
      </p:sp>
      <p:sp>
        <p:nvSpPr>
          <p:cNvPr id="60418" name="Slide Number Placeholder 5"/>
          <p:cNvSpPr>
            <a:spLocks noGrp="1"/>
          </p:cNvSpPr>
          <p:nvPr>
            <p:ph type="sldNum" sz="quarter" idx="12"/>
          </p:nvPr>
        </p:nvSpPr>
        <p:spPr bwMode="auto">
          <a:xfrm>
            <a:off x="5627688" y="6374803"/>
            <a:ext cx="3340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r>
              <a:rPr lang="en-US" altLang="x-none" sz="900" dirty="0">
                <a:solidFill>
                  <a:prstClr val="white"/>
                </a:solidFill>
                <a:latin typeface="Trebuchet MS" charset="0"/>
                <a:ea typeface="Trebuchet MS" charset="0"/>
                <a:cs typeface="Trebuchet MS" charset="0"/>
              </a:rPr>
              <a:t> </a:t>
            </a:r>
            <a:fld id="{D1F4C6A3-48BE-E649-8688-1E85881B4793}" type="slidenum">
              <a:rPr lang="en-US" altLang="x-none" sz="900">
                <a:solidFill>
                  <a:prstClr val="white"/>
                </a:solidFill>
                <a:latin typeface="Trebuchet MS" charset="0"/>
                <a:ea typeface="Trebuchet MS" charset="0"/>
                <a:cs typeface="Trebuchet MS" charset="0"/>
              </a:rPr>
              <a:pPr/>
              <a:t>7</a:t>
            </a:fld>
            <a:endParaRPr lang="en-US" altLang="x-none" sz="900" dirty="0">
              <a:solidFill>
                <a:prstClr val="white"/>
              </a:solidFill>
              <a:latin typeface="Trebuchet MS" charset="0"/>
              <a:ea typeface="Trebuchet MS" charset="0"/>
              <a:cs typeface="Trebuchet MS" charset="0"/>
            </a:endParaRPr>
          </a:p>
        </p:txBody>
      </p:sp>
      <p:pic>
        <p:nvPicPr>
          <p:cNvPr id="7" name="Picture 6"/>
          <p:cNvPicPr>
            <a:picLocks noChangeAspect="1"/>
          </p:cNvPicPr>
          <p:nvPr/>
        </p:nvPicPr>
        <p:blipFill>
          <a:blip r:embed="rId2">
            <a:duotone>
              <a:prstClr val="black"/>
              <a:schemeClr val="accent1">
                <a:lumMod val="50000"/>
                <a:tint val="45000"/>
                <a:satMod val="400000"/>
              </a:schemeClr>
            </a:duotone>
          </a:blip>
          <a:stretch>
            <a:fillRect/>
          </a:stretch>
        </p:blipFill>
        <p:spPr>
          <a:xfrm>
            <a:off x="593774" y="3449183"/>
            <a:ext cx="673724" cy="1252238"/>
          </a:xfrm>
          <a:prstGeom prst="rect">
            <a:avLst/>
          </a:prstGeom>
        </p:spPr>
      </p:pic>
      <p:sp>
        <p:nvSpPr>
          <p:cNvPr id="8" name="TextBox 7"/>
          <p:cNvSpPr txBox="1"/>
          <p:nvPr/>
        </p:nvSpPr>
        <p:spPr>
          <a:xfrm>
            <a:off x="2611989" y="1578542"/>
            <a:ext cx="2843212" cy="107721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defTabSz="457200" eaLnBrk="0" fontAlgn="base" hangingPunct="0">
              <a:spcBef>
                <a:spcPct val="0"/>
              </a:spcBef>
              <a:spcAft>
                <a:spcPct val="0"/>
              </a:spcAft>
              <a:defRPr/>
            </a:pPr>
            <a:r>
              <a:rPr lang="en-US" sz="1600" b="1" dirty="0">
                <a:solidFill>
                  <a:srgbClr val="2E3192">
                    <a:lumMod val="50000"/>
                  </a:srgbClr>
                </a:solidFill>
                <a:latin typeface="Trebuchet MS" charset="0"/>
                <a:ea typeface="Trebuchet MS" charset="0"/>
                <a:cs typeface="Trebuchet MS" charset="0"/>
              </a:rPr>
              <a:t>Staying healthy </a:t>
            </a:r>
            <a:r>
              <a:rPr lang="en-US" sz="1600" dirty="0">
                <a:solidFill>
                  <a:srgbClr val="2E3192">
                    <a:lumMod val="50000"/>
                  </a:srgbClr>
                </a:solidFill>
                <a:latin typeface="Trebuchet MS" charset="0"/>
                <a:ea typeface="Trebuchet MS" charset="0"/>
                <a:cs typeface="Trebuchet MS" charset="0"/>
              </a:rPr>
              <a:t>is very or extremely important to virtually </a:t>
            </a:r>
            <a:r>
              <a:rPr lang="en-US" sz="1600" b="1" dirty="0">
                <a:solidFill>
                  <a:srgbClr val="2E3192">
                    <a:lumMod val="50000"/>
                  </a:srgbClr>
                </a:solidFill>
                <a:latin typeface="Trebuchet MS" charset="0"/>
                <a:ea typeface="Trebuchet MS" charset="0"/>
                <a:cs typeface="Trebuchet MS" charset="0"/>
              </a:rPr>
              <a:t>all</a:t>
            </a:r>
            <a:r>
              <a:rPr lang="en-US" sz="1600" dirty="0">
                <a:solidFill>
                  <a:srgbClr val="2E3192">
                    <a:lumMod val="50000"/>
                  </a:srgbClr>
                </a:solidFill>
                <a:latin typeface="Trebuchet MS" charset="0"/>
                <a:ea typeface="Trebuchet MS" charset="0"/>
                <a:cs typeface="Trebuchet MS" charset="0"/>
              </a:rPr>
              <a:t> teens and their parents</a:t>
            </a:r>
          </a:p>
        </p:txBody>
      </p:sp>
      <p:grpSp>
        <p:nvGrpSpPr>
          <p:cNvPr id="60421" name="Group 2"/>
          <p:cNvGrpSpPr>
            <a:grpSpLocks noChangeAspect="1"/>
          </p:cNvGrpSpPr>
          <p:nvPr/>
        </p:nvGrpSpPr>
        <p:grpSpPr bwMode="auto">
          <a:xfrm>
            <a:off x="397380" y="1646238"/>
            <a:ext cx="1128186" cy="1417554"/>
            <a:chOff x="6151701" y="2454659"/>
            <a:chExt cx="696185" cy="874942"/>
          </a:xfrm>
          <a:noFill/>
        </p:grpSpPr>
        <p:pic>
          <p:nvPicPr>
            <p:cNvPr id="9" name="Picture 8" descr="male.emf"/>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6151701" y="2454659"/>
              <a:ext cx="345610" cy="874394"/>
            </a:xfrm>
            <a:prstGeom prst="rect">
              <a:avLst/>
            </a:prstGeom>
            <a:grpFill/>
          </p:spPr>
        </p:pic>
        <p:pic>
          <p:nvPicPr>
            <p:cNvPr id="10" name="Picture 9" descr="female.emf"/>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58486" y="2454659"/>
              <a:ext cx="389400" cy="874942"/>
            </a:xfrm>
            <a:prstGeom prst="rect">
              <a:avLst/>
            </a:prstGeom>
            <a:grpFill/>
          </p:spPr>
        </p:pic>
      </p:grpSp>
      <p:sp>
        <p:nvSpPr>
          <p:cNvPr id="11" name="TextBox 10"/>
          <p:cNvSpPr txBox="1"/>
          <p:nvPr/>
        </p:nvSpPr>
        <p:spPr>
          <a:xfrm>
            <a:off x="2616013" y="3246589"/>
            <a:ext cx="2839188"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defTabSz="457200" eaLnBrk="0" fontAlgn="base" hangingPunct="0">
              <a:spcBef>
                <a:spcPct val="0"/>
              </a:spcBef>
              <a:spcAft>
                <a:spcPct val="0"/>
              </a:spcAft>
              <a:defRPr/>
            </a:pPr>
            <a:r>
              <a:rPr lang="en-US" sz="1600" b="1" dirty="0">
                <a:solidFill>
                  <a:srgbClr val="2E3192">
                    <a:lumMod val="50000"/>
                  </a:srgbClr>
                </a:solidFill>
                <a:latin typeface="Trebuchet MS" charset="0"/>
                <a:ea typeface="Trebuchet MS" charset="0"/>
                <a:cs typeface="Trebuchet MS" charset="0"/>
              </a:rPr>
              <a:t>Teens</a:t>
            </a:r>
            <a:r>
              <a:rPr lang="en-US" sz="1600" dirty="0">
                <a:solidFill>
                  <a:srgbClr val="2E3192">
                    <a:lumMod val="50000"/>
                  </a:srgbClr>
                </a:solidFill>
                <a:latin typeface="Trebuchet MS" charset="0"/>
                <a:ea typeface="Trebuchet MS" charset="0"/>
                <a:cs typeface="Trebuchet MS" charset="0"/>
              </a:rPr>
              <a:t> are genuinely </a:t>
            </a:r>
            <a:r>
              <a:rPr lang="en-US" sz="1600" b="1" dirty="0">
                <a:solidFill>
                  <a:srgbClr val="2E3192">
                    <a:lumMod val="50000"/>
                  </a:srgbClr>
                </a:solidFill>
                <a:latin typeface="Trebuchet MS" charset="0"/>
                <a:ea typeface="Trebuchet MS" charset="0"/>
                <a:cs typeface="Trebuchet MS" charset="0"/>
              </a:rPr>
              <a:t>interested in living a healthy lifestyle </a:t>
            </a:r>
            <a:r>
              <a:rPr lang="en-US" sz="1600" dirty="0">
                <a:solidFill>
                  <a:srgbClr val="2E3192">
                    <a:lumMod val="50000"/>
                  </a:srgbClr>
                </a:solidFill>
                <a:latin typeface="Trebuchet MS" charset="0"/>
                <a:ea typeface="Trebuchet MS" charset="0"/>
                <a:cs typeface="Trebuchet MS" charset="0"/>
              </a:rPr>
              <a:t>and </a:t>
            </a:r>
            <a:r>
              <a:rPr lang="en-US" sz="1600" b="1" dirty="0">
                <a:solidFill>
                  <a:srgbClr val="2E3192">
                    <a:lumMod val="50000"/>
                  </a:srgbClr>
                </a:solidFill>
                <a:latin typeface="Trebuchet MS" charset="0"/>
                <a:ea typeface="Trebuchet MS" charset="0"/>
                <a:cs typeface="Trebuchet MS" charset="0"/>
              </a:rPr>
              <a:t>taking more responsibility </a:t>
            </a:r>
            <a:r>
              <a:rPr lang="en-US" sz="1600" dirty="0">
                <a:solidFill>
                  <a:srgbClr val="2E3192">
                    <a:lumMod val="50000"/>
                  </a:srgbClr>
                </a:solidFill>
                <a:latin typeface="Trebuchet MS" charset="0"/>
                <a:ea typeface="Trebuchet MS" charset="0"/>
                <a:cs typeface="Trebuchet MS" charset="0"/>
              </a:rPr>
              <a:t>for their health, yet </a:t>
            </a:r>
            <a:r>
              <a:rPr lang="en-US" sz="1600" b="1" dirty="0">
                <a:solidFill>
                  <a:srgbClr val="2E3192">
                    <a:lumMod val="50000"/>
                  </a:srgbClr>
                </a:solidFill>
                <a:latin typeface="Trebuchet MS" charset="0"/>
                <a:ea typeface="Trebuchet MS" charset="0"/>
                <a:cs typeface="Trebuchet MS" charset="0"/>
              </a:rPr>
              <a:t>only half of doctors agree </a:t>
            </a:r>
            <a:r>
              <a:rPr lang="en-US" sz="1600" dirty="0">
                <a:solidFill>
                  <a:srgbClr val="2E3192">
                    <a:lumMod val="50000"/>
                  </a:srgbClr>
                </a:solidFill>
                <a:latin typeface="Trebuchet MS" charset="0"/>
                <a:ea typeface="Trebuchet MS" charset="0"/>
                <a:cs typeface="Trebuchet MS" charset="0"/>
              </a:rPr>
              <a:t>that teens welcome being accountable</a:t>
            </a:r>
            <a:endParaRPr lang="en-US" sz="1600" i="1" dirty="0">
              <a:solidFill>
                <a:srgbClr val="2E3192">
                  <a:lumMod val="50000"/>
                </a:srgbClr>
              </a:solidFill>
              <a:latin typeface="Trebuchet MS" charset="0"/>
              <a:ea typeface="Trebuchet MS" charset="0"/>
              <a:cs typeface="Trebuchet MS" charset="0"/>
            </a:endParaRPr>
          </a:p>
        </p:txBody>
      </p:sp>
      <p:sp>
        <p:nvSpPr>
          <p:cNvPr id="13" name="TextBox 12"/>
          <p:cNvSpPr txBox="1"/>
          <p:nvPr/>
        </p:nvSpPr>
        <p:spPr>
          <a:xfrm>
            <a:off x="5829901" y="1578542"/>
            <a:ext cx="3162467" cy="93871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457200" eaLnBrk="0" fontAlgn="base" hangingPunct="0">
              <a:spcBef>
                <a:spcPct val="0"/>
              </a:spcBef>
              <a:spcAft>
                <a:spcPct val="0"/>
              </a:spcAft>
              <a:defRPr/>
            </a:pPr>
            <a:endParaRPr lang="en-US" sz="600" dirty="0">
              <a:solidFill>
                <a:srgbClr val="2E3192">
                  <a:lumMod val="50000"/>
                </a:srgbClr>
              </a:solidFill>
              <a:latin typeface="Trebuchet MS" charset="0"/>
              <a:ea typeface="Trebuchet MS" charset="0"/>
              <a:cs typeface="Trebuchet MS" charset="0"/>
            </a:endParaRPr>
          </a:p>
          <a:p>
            <a:pPr algn="ctr" defTabSz="457200" eaLnBrk="0" fontAlgn="base" hangingPunct="0">
              <a:spcBef>
                <a:spcPct val="0"/>
              </a:spcBef>
              <a:spcAft>
                <a:spcPct val="0"/>
              </a:spcAft>
              <a:defRPr/>
            </a:pPr>
            <a:r>
              <a:rPr lang="en-US" sz="1400" dirty="0">
                <a:solidFill>
                  <a:srgbClr val="2E3192">
                    <a:lumMod val="50000"/>
                  </a:srgbClr>
                </a:solidFill>
                <a:latin typeface="Trebuchet MS" charset="0"/>
                <a:ea typeface="Trebuchet MS" charset="0"/>
                <a:cs typeface="Trebuchet MS" charset="0"/>
              </a:rPr>
              <a:t>General consensus between parents and teens on </a:t>
            </a:r>
            <a:r>
              <a:rPr lang="en-US" sz="1400" b="1" dirty="0">
                <a:solidFill>
                  <a:srgbClr val="2E3192">
                    <a:lumMod val="50000"/>
                  </a:srgbClr>
                </a:solidFill>
                <a:latin typeface="Trebuchet MS" charset="0"/>
                <a:ea typeface="Trebuchet MS" charset="0"/>
                <a:cs typeface="Trebuchet MS" charset="0"/>
              </a:rPr>
              <a:t>what is important for teens staying healthy</a:t>
            </a:r>
          </a:p>
          <a:p>
            <a:pPr algn="ctr" defTabSz="457200" eaLnBrk="0" fontAlgn="base" hangingPunct="0">
              <a:spcBef>
                <a:spcPct val="0"/>
              </a:spcBef>
              <a:spcAft>
                <a:spcPct val="0"/>
              </a:spcAft>
              <a:defRPr/>
            </a:pPr>
            <a:endParaRPr lang="en-US" sz="600" b="1" dirty="0">
              <a:solidFill>
                <a:srgbClr val="2E3192">
                  <a:lumMod val="50000"/>
                </a:srgbClr>
              </a:solidFill>
              <a:latin typeface="Trebuchet MS" charset="0"/>
              <a:ea typeface="Trebuchet MS" charset="0"/>
              <a:cs typeface="Trebuchet MS" charset="0"/>
            </a:endParaRPr>
          </a:p>
        </p:txBody>
      </p:sp>
      <p:grpSp>
        <p:nvGrpSpPr>
          <p:cNvPr id="23" name="Group 22"/>
          <p:cNvGrpSpPr>
            <a:grpSpLocks noChangeAspect="1"/>
          </p:cNvGrpSpPr>
          <p:nvPr/>
        </p:nvGrpSpPr>
        <p:grpSpPr>
          <a:xfrm rot="16200000">
            <a:off x="5700038" y="3359964"/>
            <a:ext cx="731520" cy="731520"/>
            <a:chOff x="6011657" y="3835753"/>
            <a:chExt cx="1371600" cy="1371600"/>
          </a:xfrm>
          <a:solidFill>
            <a:schemeClr val="accent1"/>
          </a:solidFill>
        </p:grpSpPr>
        <p:sp>
          <p:nvSpPr>
            <p:cNvPr id="21" name="Oval 20"/>
            <p:cNvSpPr/>
            <p:nvPr/>
          </p:nvSpPr>
          <p:spPr>
            <a:xfrm>
              <a:off x="6011657" y="3835753"/>
              <a:ext cx="1371600" cy="1371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dirty="0">
                <a:solidFill>
                  <a:prstClr val="white"/>
                </a:solidFill>
                <a:latin typeface="Trebuchet MS" charset="0"/>
                <a:ea typeface="Trebuchet MS" charset="0"/>
                <a:cs typeface="Trebuchet MS" charset="0"/>
              </a:endParaRPr>
            </a:p>
          </p:txBody>
        </p:sp>
        <p:pic>
          <p:nvPicPr>
            <p:cNvPr id="22" name="Picture 21"/>
            <p:cNvPicPr>
              <a:picLocks noChangeAspect="1"/>
            </p:cNvPicPr>
            <p:nvPr/>
          </p:nvPicPr>
          <p:blipFill>
            <a:blip r:embed="rId5"/>
            <a:stretch>
              <a:fillRect/>
            </a:stretch>
          </p:blipFill>
          <p:spPr>
            <a:xfrm>
              <a:off x="6259307" y="4318353"/>
              <a:ext cx="876300" cy="406400"/>
            </a:xfrm>
            <a:prstGeom prst="rect">
              <a:avLst/>
            </a:prstGeom>
            <a:grpFill/>
          </p:spPr>
        </p:pic>
      </p:grpSp>
      <p:grpSp>
        <p:nvGrpSpPr>
          <p:cNvPr id="24" name="Group 23"/>
          <p:cNvGrpSpPr>
            <a:grpSpLocks noChangeAspect="1"/>
          </p:cNvGrpSpPr>
          <p:nvPr/>
        </p:nvGrpSpPr>
        <p:grpSpPr>
          <a:xfrm rot="16200000" flipH="1">
            <a:off x="5701168" y="4909523"/>
            <a:ext cx="729259" cy="731520"/>
            <a:chOff x="6011657" y="3835753"/>
            <a:chExt cx="1371600" cy="1371600"/>
          </a:xfrm>
          <a:solidFill>
            <a:srgbClr val="FFC000"/>
          </a:solidFill>
        </p:grpSpPr>
        <p:sp>
          <p:nvSpPr>
            <p:cNvPr id="25" name="Oval 24"/>
            <p:cNvSpPr/>
            <p:nvPr/>
          </p:nvSpPr>
          <p:spPr>
            <a:xfrm>
              <a:off x="6011657" y="3835753"/>
              <a:ext cx="1371600" cy="1371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dirty="0">
                <a:solidFill>
                  <a:prstClr val="white"/>
                </a:solidFill>
                <a:latin typeface="Trebuchet MS" charset="0"/>
                <a:ea typeface="Trebuchet MS" charset="0"/>
                <a:cs typeface="Trebuchet MS" charset="0"/>
              </a:endParaRPr>
            </a:p>
          </p:txBody>
        </p:sp>
        <p:pic>
          <p:nvPicPr>
            <p:cNvPr id="26" name="Picture 25"/>
            <p:cNvPicPr>
              <a:picLocks noChangeAspect="1"/>
            </p:cNvPicPr>
            <p:nvPr/>
          </p:nvPicPr>
          <p:blipFill>
            <a:blip r:embed="rId5"/>
            <a:stretch>
              <a:fillRect/>
            </a:stretch>
          </p:blipFill>
          <p:spPr>
            <a:xfrm>
              <a:off x="6259307" y="4318353"/>
              <a:ext cx="876300" cy="406400"/>
            </a:xfrm>
            <a:prstGeom prst="rect">
              <a:avLst/>
            </a:prstGeom>
            <a:grpFill/>
          </p:spPr>
        </p:pic>
      </p:grpSp>
      <p:sp>
        <p:nvSpPr>
          <p:cNvPr id="27" name="Rectangle 26"/>
          <p:cNvSpPr/>
          <p:nvPr/>
        </p:nvSpPr>
        <p:spPr>
          <a:xfrm>
            <a:off x="6430963" y="3359963"/>
            <a:ext cx="2561406" cy="954107"/>
          </a:xfrm>
          <a:prstGeom prst="rect">
            <a:avLst/>
          </a:prstGeom>
        </p:spPr>
        <p:txBody>
          <a:bodyPr wrap="square">
            <a:spAutoFit/>
          </a:bodyPr>
          <a:lstStyle/>
          <a:p>
            <a:pPr defTabSz="457200" eaLnBrk="0" fontAlgn="base" hangingPunct="0">
              <a:spcBef>
                <a:spcPct val="0"/>
              </a:spcBef>
              <a:spcAft>
                <a:spcPct val="0"/>
              </a:spcAft>
              <a:defRPr/>
            </a:pPr>
            <a:r>
              <a:rPr lang="en-US" sz="1400" dirty="0">
                <a:solidFill>
                  <a:prstClr val="black">
                    <a:lumMod val="75000"/>
                    <a:lumOff val="25000"/>
                  </a:prstClr>
                </a:solidFill>
                <a:latin typeface="Trebuchet MS" charset="0"/>
                <a:ea typeface="Trebuchet MS" charset="0"/>
                <a:cs typeface="Trebuchet MS" charset="0"/>
              </a:rPr>
              <a:t>Keeping safe from STDs, avoiding alcohol/drugs/ smoking, getting enough sleep, eating healthy</a:t>
            </a:r>
          </a:p>
        </p:txBody>
      </p:sp>
      <p:sp>
        <p:nvSpPr>
          <p:cNvPr id="28" name="Rectangle 27"/>
          <p:cNvSpPr/>
          <p:nvPr/>
        </p:nvSpPr>
        <p:spPr>
          <a:xfrm>
            <a:off x="6430963" y="5046188"/>
            <a:ext cx="2561406" cy="738664"/>
          </a:xfrm>
          <a:prstGeom prst="rect">
            <a:avLst/>
          </a:prstGeom>
        </p:spPr>
        <p:txBody>
          <a:bodyPr wrap="square">
            <a:spAutoFit/>
          </a:bodyPr>
          <a:lstStyle/>
          <a:p>
            <a:pPr defTabSz="457200" eaLnBrk="0" fontAlgn="base" hangingPunct="0">
              <a:spcBef>
                <a:spcPct val="0"/>
              </a:spcBef>
              <a:spcAft>
                <a:spcPct val="0"/>
              </a:spcAft>
              <a:defRPr/>
            </a:pPr>
            <a:r>
              <a:rPr lang="en-US" sz="1400" dirty="0">
                <a:solidFill>
                  <a:prstClr val="black">
                    <a:lumMod val="75000"/>
                    <a:lumOff val="25000"/>
                  </a:prstClr>
                </a:solidFill>
                <a:latin typeface="Trebuchet MS" charset="0"/>
                <a:ea typeface="Trebuchet MS" charset="0"/>
                <a:cs typeface="Trebuchet MS" charset="0"/>
              </a:rPr>
              <a:t>Getting all recommended vaccines, flu shots, seeing a doctor</a:t>
            </a:r>
          </a:p>
        </p:txBody>
      </p:sp>
      <p:sp>
        <p:nvSpPr>
          <p:cNvPr id="29" name="Rectangle 28"/>
          <p:cNvSpPr/>
          <p:nvPr/>
        </p:nvSpPr>
        <p:spPr>
          <a:xfrm>
            <a:off x="6826800" y="2970058"/>
            <a:ext cx="1408600" cy="276999"/>
          </a:xfrm>
          <a:prstGeom prst="rect">
            <a:avLst/>
          </a:prstGeom>
        </p:spPr>
        <p:txBody>
          <a:bodyPr wrap="square">
            <a:spAutoFit/>
          </a:bodyPr>
          <a:lstStyle/>
          <a:p>
            <a:pPr algn="ctr" defTabSz="457200" eaLnBrk="0" fontAlgn="base" hangingPunct="0">
              <a:spcBef>
                <a:spcPct val="0"/>
              </a:spcBef>
              <a:spcAft>
                <a:spcPct val="0"/>
              </a:spcAft>
              <a:defRPr/>
            </a:pPr>
            <a:r>
              <a:rPr lang="en-US" sz="1200" b="1" u="sng" dirty="0">
                <a:solidFill>
                  <a:prstClr val="black"/>
                </a:solidFill>
                <a:latin typeface="Trebuchet MS" charset="0"/>
                <a:ea typeface="Trebuchet MS" charset="0"/>
                <a:cs typeface="Trebuchet MS" charset="0"/>
              </a:rPr>
              <a:t>More important</a:t>
            </a:r>
          </a:p>
        </p:txBody>
      </p:sp>
      <p:sp>
        <p:nvSpPr>
          <p:cNvPr id="30" name="Rectangle 29"/>
          <p:cNvSpPr/>
          <p:nvPr/>
        </p:nvSpPr>
        <p:spPr>
          <a:xfrm>
            <a:off x="6891337" y="4685438"/>
            <a:ext cx="1279525" cy="277813"/>
          </a:xfrm>
          <a:prstGeom prst="rect">
            <a:avLst/>
          </a:prstGeom>
        </p:spPr>
        <p:txBody>
          <a:bodyPr>
            <a:spAutoFit/>
          </a:bodyPr>
          <a:lstStyle/>
          <a:p>
            <a:pPr algn="ctr" defTabSz="457200" eaLnBrk="0" fontAlgn="base" hangingPunct="0">
              <a:spcBef>
                <a:spcPct val="0"/>
              </a:spcBef>
              <a:spcAft>
                <a:spcPct val="0"/>
              </a:spcAft>
              <a:defRPr/>
            </a:pPr>
            <a:r>
              <a:rPr lang="en-US" sz="1200" b="1" u="sng" dirty="0">
                <a:solidFill>
                  <a:prstClr val="black"/>
                </a:solidFill>
                <a:latin typeface="Trebuchet MS" charset="0"/>
                <a:ea typeface="Trebuchet MS" charset="0"/>
                <a:cs typeface="Trebuchet MS" charset="0"/>
              </a:rPr>
              <a:t>Less important</a:t>
            </a:r>
          </a:p>
        </p:txBody>
      </p:sp>
      <p:cxnSp>
        <p:nvCxnSpPr>
          <p:cNvPr id="6" name="Straight Connector 5"/>
          <p:cNvCxnSpPr/>
          <p:nvPr/>
        </p:nvCxnSpPr>
        <p:spPr>
          <a:xfrm>
            <a:off x="5582653" y="1357162"/>
            <a:ext cx="19250" cy="462270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98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0" y="106363"/>
            <a:ext cx="7146925" cy="1011237"/>
          </a:xfrm>
        </p:spPr>
        <p:txBody>
          <a:bodyPr/>
          <a:lstStyle/>
          <a:p>
            <a:pPr>
              <a:defRPr/>
            </a:pPr>
            <a:r>
              <a:rPr lang="en-US" dirty="0">
                <a:latin typeface="Trebuchet MS" charset="0"/>
                <a:ea typeface="Trebuchet MS" charset="0"/>
                <a:cs typeface="Trebuchet MS" charset="0"/>
              </a:rPr>
              <a:t>Health Today Vs. Future</a:t>
            </a:r>
          </a:p>
        </p:txBody>
      </p:sp>
      <p:graphicFrame>
        <p:nvGraphicFramePr>
          <p:cNvPr id="13" name="Table 12"/>
          <p:cNvGraphicFramePr>
            <a:graphicFrameLocks noGrp="1"/>
          </p:cNvGraphicFramePr>
          <p:nvPr>
            <p:extLst/>
          </p:nvPr>
        </p:nvGraphicFramePr>
        <p:xfrm>
          <a:off x="1285875" y="5493327"/>
          <a:ext cx="6480176" cy="203446"/>
        </p:xfrm>
        <a:graphic>
          <a:graphicData uri="http://schemas.openxmlformats.org/drawingml/2006/table">
            <a:tbl>
              <a:tblPr firstRow="1" bandRow="1">
                <a:tableStyleId>{5C22544A-7EE6-4342-B048-85BDC9FD1C3A}</a:tableStyleId>
              </a:tblPr>
              <a:tblGrid>
                <a:gridCol w="1620044">
                  <a:extLst>
                    <a:ext uri="{9D8B030D-6E8A-4147-A177-3AD203B41FA5}">
                      <a16:colId xmlns:a16="http://schemas.microsoft.com/office/drawing/2014/main" xmlns="" val="20000"/>
                    </a:ext>
                  </a:extLst>
                </a:gridCol>
                <a:gridCol w="1620044">
                  <a:extLst>
                    <a:ext uri="{9D8B030D-6E8A-4147-A177-3AD203B41FA5}">
                      <a16:colId xmlns:a16="http://schemas.microsoft.com/office/drawing/2014/main" xmlns="" val="20001"/>
                    </a:ext>
                  </a:extLst>
                </a:gridCol>
                <a:gridCol w="1620044">
                  <a:extLst>
                    <a:ext uri="{9D8B030D-6E8A-4147-A177-3AD203B41FA5}">
                      <a16:colId xmlns:a16="http://schemas.microsoft.com/office/drawing/2014/main" xmlns="" val="20002"/>
                    </a:ext>
                  </a:extLst>
                </a:gridCol>
                <a:gridCol w="1620044">
                  <a:extLst>
                    <a:ext uri="{9D8B030D-6E8A-4147-A177-3AD203B41FA5}">
                      <a16:colId xmlns:a16="http://schemas.microsoft.com/office/drawing/2014/main" xmlns="" val="20003"/>
                    </a:ext>
                  </a:extLst>
                </a:gridCol>
              </a:tblGrid>
              <a:tr h="203200">
                <a:tc>
                  <a:txBody>
                    <a:bodyPr/>
                    <a:lstStyle/>
                    <a:p>
                      <a:pPr algn="ctr"/>
                      <a:r>
                        <a:rPr lang="en-US" sz="1100" b="0" dirty="0">
                          <a:solidFill>
                            <a:schemeClr val="tx1"/>
                          </a:solidFill>
                        </a:rPr>
                        <a:t>n=506</a:t>
                      </a:r>
                      <a:endParaRPr lang="en-IN" sz="1100" b="0" dirty="0">
                        <a:solidFill>
                          <a:schemeClr val="tx1"/>
                        </a:solidFill>
                      </a:endParaRPr>
                    </a:p>
                  </a:txBody>
                  <a:tcPr marL="36001" marR="36001" marT="17903" marB="179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n=515</a:t>
                      </a:r>
                      <a:endParaRPr lang="en-IN" sz="1100" b="0" dirty="0">
                        <a:solidFill>
                          <a:schemeClr val="tx1"/>
                        </a:solidFill>
                      </a:endParaRPr>
                    </a:p>
                  </a:txBody>
                  <a:tcPr marL="36001" marR="36001" marT="17903" marB="179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n=405</a:t>
                      </a:r>
                      <a:endParaRPr lang="en-IN" sz="1100" b="0" dirty="0">
                        <a:solidFill>
                          <a:schemeClr val="tx1"/>
                        </a:solidFill>
                      </a:endParaRPr>
                    </a:p>
                  </a:txBody>
                  <a:tcPr marL="36001" marR="36001" marT="17903" marB="179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n=105</a:t>
                      </a:r>
                      <a:endParaRPr lang="en-IN" sz="1100" b="0" dirty="0">
                        <a:solidFill>
                          <a:schemeClr val="tx1"/>
                        </a:solidFill>
                      </a:endParaRPr>
                    </a:p>
                  </a:txBody>
                  <a:tcPr marL="36001" marR="36001" marT="17903" marB="179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3" name="Chart Placeholder 10"/>
          <p:cNvGraphicFramePr>
            <a:graphicFrameLocks/>
          </p:cNvGraphicFramePr>
          <p:nvPr>
            <p:extLst/>
          </p:nvPr>
        </p:nvGraphicFramePr>
        <p:xfrm>
          <a:off x="1467426" y="3366655"/>
          <a:ext cx="6097155" cy="266007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131141" y="1341517"/>
            <a:ext cx="7195993" cy="135421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lvl="1" algn="ctr" defTabSz="457200" eaLnBrk="0" fontAlgn="base" hangingPunct="0">
              <a:lnSpc>
                <a:spcPct val="90000"/>
              </a:lnSpc>
              <a:spcBef>
                <a:spcPts val="1200"/>
              </a:spcBef>
              <a:spcAft>
                <a:spcPct val="0"/>
              </a:spcAft>
              <a:defRPr/>
            </a:pPr>
            <a:r>
              <a:rPr lang="en-US" sz="2000" u="sng" dirty="0">
                <a:solidFill>
                  <a:srgbClr val="2E3192">
                    <a:lumMod val="50000"/>
                  </a:srgbClr>
                </a:solidFill>
                <a:latin typeface="Trebuchet MS" charset="0"/>
                <a:ea typeface="Trebuchet MS" charset="0"/>
                <a:cs typeface="Trebuchet MS" charset="0"/>
              </a:rPr>
              <a:t>Gap between HCP and teen–parent beliefs</a:t>
            </a:r>
          </a:p>
          <a:p>
            <a:pPr algn="ctr" defTabSz="457200" eaLnBrk="0" fontAlgn="base" hangingPunct="0">
              <a:lnSpc>
                <a:spcPct val="90000"/>
              </a:lnSpc>
              <a:spcBef>
                <a:spcPts val="1200"/>
              </a:spcBef>
              <a:spcAft>
                <a:spcPct val="0"/>
              </a:spcAft>
              <a:defRPr/>
            </a:pPr>
            <a:r>
              <a:rPr lang="en-US" sz="2000" dirty="0">
                <a:solidFill>
                  <a:srgbClr val="2E3192">
                    <a:lumMod val="50000"/>
                  </a:srgbClr>
                </a:solidFill>
                <a:latin typeface="Trebuchet MS" charset="0"/>
                <a:ea typeface="Trebuchet MS" charset="0"/>
                <a:cs typeface="Trebuchet MS" charset="0"/>
              </a:rPr>
              <a:t>Virtually all healthcare providers agree that many teens think </a:t>
            </a:r>
            <a:r>
              <a:rPr lang="en-US" sz="2000" b="1" dirty="0">
                <a:solidFill>
                  <a:srgbClr val="2E3192">
                    <a:lumMod val="50000"/>
                  </a:srgbClr>
                </a:solidFill>
                <a:latin typeface="Trebuchet MS" charset="0"/>
                <a:ea typeface="Trebuchet MS" charset="0"/>
                <a:cs typeface="Trebuchet MS" charset="0"/>
              </a:rPr>
              <a:t>things they do now </a:t>
            </a:r>
            <a:r>
              <a:rPr lang="en-US" sz="2000" b="1" i="1" u="sng" dirty="0">
                <a:solidFill>
                  <a:srgbClr val="2E3192">
                    <a:lumMod val="50000"/>
                  </a:srgbClr>
                </a:solidFill>
                <a:latin typeface="Trebuchet MS" charset="0"/>
                <a:ea typeface="Trebuchet MS" charset="0"/>
                <a:cs typeface="Trebuchet MS" charset="0"/>
              </a:rPr>
              <a:t>will not have </a:t>
            </a:r>
            <a:r>
              <a:rPr lang="en-US" sz="2000" b="1" dirty="0">
                <a:solidFill>
                  <a:srgbClr val="2E3192">
                    <a:lumMod val="50000"/>
                  </a:srgbClr>
                </a:solidFill>
                <a:latin typeface="Trebuchet MS" charset="0"/>
                <a:ea typeface="Trebuchet MS" charset="0"/>
                <a:cs typeface="Trebuchet MS" charset="0"/>
              </a:rPr>
              <a:t>a big effect on their health </a:t>
            </a:r>
            <a:r>
              <a:rPr lang="en-US" sz="2000" dirty="0">
                <a:solidFill>
                  <a:srgbClr val="2E3192">
                    <a:lumMod val="50000"/>
                  </a:srgbClr>
                </a:solidFill>
                <a:latin typeface="Trebuchet MS" charset="0"/>
                <a:ea typeface="Trebuchet MS" charset="0"/>
                <a:cs typeface="Trebuchet MS" charset="0"/>
              </a:rPr>
              <a:t>in the future. </a:t>
            </a:r>
          </a:p>
        </p:txBody>
      </p:sp>
      <p:sp>
        <p:nvSpPr>
          <p:cNvPr id="15" name="TextBox 11"/>
          <p:cNvSpPr txBox="1">
            <a:spLocks noChangeArrowheads="1"/>
          </p:cNvSpPr>
          <p:nvPr/>
        </p:nvSpPr>
        <p:spPr bwMode="auto">
          <a:xfrm>
            <a:off x="1285875" y="2853890"/>
            <a:ext cx="6567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gn="ctr" defTabSz="457200" eaLnBrk="0" fontAlgn="base" hangingPunct="0">
              <a:spcBef>
                <a:spcPct val="0"/>
              </a:spcBef>
              <a:spcAft>
                <a:spcPct val="0"/>
              </a:spcAft>
            </a:pPr>
            <a:r>
              <a:rPr lang="en-IN" altLang="en-US" sz="1600" b="1">
                <a:solidFill>
                  <a:prstClr val="black"/>
                </a:solidFill>
                <a:latin typeface="Trebuchet MS" charset="0"/>
                <a:ea typeface="Trebuchet MS" charset="0"/>
                <a:cs typeface="Trebuchet MS" charset="0"/>
              </a:rPr>
              <a:t>Things I do now will </a:t>
            </a:r>
            <a:r>
              <a:rPr lang="en-IN" altLang="en-US" sz="1600" b="1" u="sng">
                <a:solidFill>
                  <a:prstClr val="black"/>
                </a:solidFill>
                <a:latin typeface="Trebuchet MS" charset="0"/>
                <a:ea typeface="Trebuchet MS" charset="0"/>
                <a:cs typeface="Trebuchet MS" charset="0"/>
              </a:rPr>
              <a:t>not</a:t>
            </a:r>
            <a:r>
              <a:rPr lang="en-IN" altLang="en-US" sz="1600" b="1">
                <a:solidFill>
                  <a:prstClr val="black"/>
                </a:solidFill>
                <a:latin typeface="Trebuchet MS" charset="0"/>
                <a:ea typeface="Trebuchet MS" charset="0"/>
                <a:cs typeface="Trebuchet MS" charset="0"/>
              </a:rPr>
              <a:t> have a big effect on my health in the future</a:t>
            </a:r>
          </a:p>
          <a:p>
            <a:pPr algn="ctr" defTabSz="457200" eaLnBrk="0" fontAlgn="base" hangingPunct="0">
              <a:spcBef>
                <a:spcPct val="0"/>
              </a:spcBef>
              <a:spcAft>
                <a:spcPct val="0"/>
              </a:spcAft>
            </a:pPr>
            <a:r>
              <a:rPr lang="en-IN" altLang="en-US" sz="1400" i="1" dirty="0">
                <a:solidFill>
                  <a:prstClr val="black"/>
                </a:solidFill>
                <a:latin typeface="Trebuchet MS" charset="0"/>
                <a:ea typeface="Trebuchet MS" charset="0"/>
                <a:cs typeface="Trebuchet MS" charset="0"/>
              </a:rPr>
              <a:t>(% Strongly/Somewhat agree)</a:t>
            </a:r>
          </a:p>
        </p:txBody>
      </p:sp>
      <p:cxnSp>
        <p:nvCxnSpPr>
          <p:cNvPr id="6" name="Elbow Connector 5"/>
          <p:cNvCxnSpPr/>
          <p:nvPr/>
        </p:nvCxnSpPr>
        <p:spPr>
          <a:xfrm flipV="1">
            <a:off x="3446585" y="3756075"/>
            <a:ext cx="1097280" cy="844060"/>
          </a:xfrm>
          <a:prstGeom prst="bentConnector3">
            <a:avLst>
              <a:gd name="adj1" fmla="val 50000"/>
            </a:avLst>
          </a:prstGeom>
          <a:ln>
            <a:solidFill>
              <a:schemeClr val="bg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561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140" y="106950"/>
            <a:ext cx="7313340" cy="1010737"/>
          </a:xfrm>
        </p:spPr>
        <p:txBody>
          <a:bodyPr/>
          <a:lstStyle/>
          <a:p>
            <a:r>
              <a:rPr lang="en-IN" dirty="0">
                <a:latin typeface="Trebuchet MS" charset="0"/>
                <a:ea typeface="Trebuchet MS" charset="0"/>
                <a:cs typeface="Trebuchet MS" charset="0"/>
              </a:rPr>
              <a:t>Responsibility for maintaining good health</a:t>
            </a:r>
          </a:p>
        </p:txBody>
      </p:sp>
      <p:sp>
        <p:nvSpPr>
          <p:cNvPr id="6" name="Text Placeholder 2"/>
          <p:cNvSpPr txBox="1">
            <a:spLocks/>
          </p:cNvSpPr>
          <p:nvPr/>
        </p:nvSpPr>
        <p:spPr>
          <a:xfrm>
            <a:off x="267917" y="1303745"/>
            <a:ext cx="8735406" cy="1113385"/>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121920" tIns="0" rIns="121920" bIns="0" rtlCol="0" anchor="t" anchorCtr="0">
            <a:noAutofit/>
          </a:bodyPr>
          <a:lstStyle>
            <a:lvl1pPr marL="0" indent="0" algn="l" defTabSz="457178" rtl="0" eaLnBrk="1" latinLnBrk="0" hangingPunct="1">
              <a:lnSpc>
                <a:spcPct val="100000"/>
              </a:lnSpc>
              <a:spcBef>
                <a:spcPts val="0"/>
              </a:spcBef>
              <a:buClr>
                <a:srgbClr val="5F5F5F"/>
              </a:buClr>
              <a:buFont typeface="Arial"/>
              <a:buNone/>
              <a:defRPr sz="1200" b="0" kern="1200" baseline="0">
                <a:solidFill>
                  <a:schemeClr val="tx1"/>
                </a:solidFill>
                <a:latin typeface="+mn-lt"/>
                <a:ea typeface="+mn-ea"/>
                <a:cs typeface="+mn-cs"/>
              </a:defRPr>
            </a:lvl1pPr>
            <a:lvl2pPr marL="457178" indent="0" algn="l" defTabSz="457178"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354" indent="0" algn="l" defTabSz="457178"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532" indent="0" algn="l" defTabSz="457178"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709" indent="0" algn="l" defTabSz="457178"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5886" indent="0" algn="l" defTabSz="457178" rtl="0" eaLnBrk="1" latinLnBrk="0" hangingPunct="1">
              <a:spcBef>
                <a:spcPct val="20000"/>
              </a:spcBef>
              <a:buFont typeface="Arial"/>
              <a:buNone/>
              <a:defRPr sz="1600" b="1" kern="1200">
                <a:solidFill>
                  <a:schemeClr val="tx1"/>
                </a:solidFill>
                <a:latin typeface="+mn-lt"/>
                <a:ea typeface="+mn-ea"/>
                <a:cs typeface="+mn-cs"/>
              </a:defRPr>
            </a:lvl6pPr>
            <a:lvl7pPr marL="2743062" indent="0" algn="l" defTabSz="457178" rtl="0" eaLnBrk="1" latinLnBrk="0" hangingPunct="1">
              <a:spcBef>
                <a:spcPct val="20000"/>
              </a:spcBef>
              <a:buFont typeface="Arial"/>
              <a:buNone/>
              <a:defRPr sz="1600" b="1" kern="1200">
                <a:solidFill>
                  <a:schemeClr val="tx1"/>
                </a:solidFill>
                <a:latin typeface="+mn-lt"/>
                <a:ea typeface="+mn-ea"/>
                <a:cs typeface="+mn-cs"/>
              </a:defRPr>
            </a:lvl7pPr>
            <a:lvl8pPr marL="3200240" indent="0" algn="l" defTabSz="457178" rtl="0" eaLnBrk="1" latinLnBrk="0" hangingPunct="1">
              <a:spcBef>
                <a:spcPct val="20000"/>
              </a:spcBef>
              <a:buFont typeface="Arial"/>
              <a:buNone/>
              <a:defRPr sz="1600" b="1" kern="1200">
                <a:solidFill>
                  <a:schemeClr val="tx1"/>
                </a:solidFill>
                <a:latin typeface="+mn-lt"/>
                <a:ea typeface="+mn-ea"/>
                <a:cs typeface="+mn-cs"/>
              </a:defRPr>
            </a:lvl8pPr>
            <a:lvl9pPr marL="3657418" indent="0" algn="l" defTabSz="457178" rtl="0" eaLnBrk="1" latinLnBrk="0" hangingPunct="1">
              <a:spcBef>
                <a:spcPct val="20000"/>
              </a:spcBef>
              <a:buFont typeface="Arial"/>
              <a:buNone/>
              <a:defRPr sz="1600" b="1" kern="1200">
                <a:solidFill>
                  <a:schemeClr val="tx1"/>
                </a:solidFill>
                <a:latin typeface="+mn-lt"/>
                <a:ea typeface="+mn-ea"/>
                <a:cs typeface="+mn-cs"/>
              </a:defRPr>
            </a:lvl9pPr>
          </a:lstStyle>
          <a:p>
            <a:pPr algn="ctr" fontAlgn="base">
              <a:spcAft>
                <a:spcPct val="0"/>
              </a:spcAft>
            </a:pPr>
            <a:r>
              <a:rPr lang="en-US" sz="1800" b="1" dirty="0">
                <a:solidFill>
                  <a:srgbClr val="2E3192">
                    <a:lumMod val="50000"/>
                  </a:srgbClr>
                </a:solidFill>
                <a:latin typeface="Trebuchet MS" charset="0"/>
                <a:ea typeface="Trebuchet MS" charset="0"/>
                <a:cs typeface="Trebuchet MS" charset="0"/>
              </a:rPr>
              <a:t>Teens look to parents </a:t>
            </a:r>
            <a:r>
              <a:rPr lang="en-US" sz="1800" dirty="0">
                <a:solidFill>
                  <a:srgbClr val="2E3192">
                    <a:lumMod val="50000"/>
                  </a:srgbClr>
                </a:solidFill>
                <a:latin typeface="Trebuchet MS" charset="0"/>
                <a:ea typeface="Trebuchet MS" charset="0"/>
                <a:cs typeface="Trebuchet MS" charset="0"/>
              </a:rPr>
              <a:t>for health advice, are comfortable having an open dialogue, and appreciate their parents being actively engaged in health decisions.  However, a </a:t>
            </a:r>
            <a:r>
              <a:rPr lang="en-US" sz="1800" b="1" dirty="0">
                <a:solidFill>
                  <a:srgbClr val="2E3192">
                    <a:lumMod val="50000"/>
                  </a:srgbClr>
                </a:solidFill>
                <a:latin typeface="Trebuchet MS" charset="0"/>
                <a:ea typeface="Trebuchet MS" charset="0"/>
                <a:cs typeface="Trebuchet MS" charset="0"/>
              </a:rPr>
              <a:t>minority of HCPs believe that teens are comfortable </a:t>
            </a:r>
            <a:r>
              <a:rPr lang="en-US" sz="1800" dirty="0">
                <a:solidFill>
                  <a:srgbClr val="2E3192">
                    <a:lumMod val="50000"/>
                  </a:srgbClr>
                </a:solidFill>
                <a:latin typeface="Trebuchet MS" charset="0"/>
                <a:ea typeface="Trebuchet MS" charset="0"/>
                <a:cs typeface="Trebuchet MS" charset="0"/>
              </a:rPr>
              <a:t>talking to parents about their health.</a:t>
            </a:r>
          </a:p>
          <a:p>
            <a:pPr algn="ctr" fontAlgn="base">
              <a:spcAft>
                <a:spcPct val="0"/>
              </a:spcAft>
            </a:pPr>
            <a:r>
              <a:rPr lang="en-US" sz="1800" dirty="0">
                <a:solidFill>
                  <a:prstClr val="black"/>
                </a:solidFill>
                <a:latin typeface="Trebuchet MS" charset="0"/>
                <a:ea typeface="Trebuchet MS" charset="0"/>
                <a:cs typeface="Trebuchet MS" charset="0"/>
              </a:rPr>
              <a:t>  </a:t>
            </a:r>
          </a:p>
        </p:txBody>
      </p:sp>
      <p:pic>
        <p:nvPicPr>
          <p:cNvPr id="5" name="Picture 4" descr="male.emf"/>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6172804" y="2624037"/>
            <a:ext cx="514065" cy="1300587"/>
          </a:xfrm>
          <a:prstGeom prst="rect">
            <a:avLst/>
          </a:prstGeom>
        </p:spPr>
      </p:pic>
      <p:pic>
        <p:nvPicPr>
          <p:cNvPr id="8" name="Picture 7" descr="Ideation_Development.emf"/>
          <p:cNvPicPr>
            <a:picLocks noChangeAspect="1"/>
          </p:cNvPicPr>
          <p:nvPr/>
        </p:nvPicPr>
        <p:blipFill>
          <a:blip r:embed="rId4" cstate="print">
            <a:duotone>
              <a:prstClr val="black"/>
              <a:schemeClr val="accent1">
                <a:lumMod val="50000"/>
                <a:tint val="45000"/>
                <a:satMod val="400000"/>
              </a:schemeClr>
            </a:duotone>
          </a:blip>
          <a:stretch>
            <a:fillRect/>
          </a:stretch>
        </p:blipFill>
        <p:spPr>
          <a:xfrm flipH="1">
            <a:off x="5568453" y="2537929"/>
            <a:ext cx="586288" cy="562428"/>
          </a:xfrm>
          <a:prstGeom prst="rect">
            <a:avLst/>
          </a:prstGeom>
        </p:spPr>
      </p:pic>
      <p:sp>
        <p:nvSpPr>
          <p:cNvPr id="9" name="TextBox 8"/>
          <p:cNvSpPr txBox="1"/>
          <p:nvPr/>
        </p:nvSpPr>
        <p:spPr>
          <a:xfrm>
            <a:off x="1049085" y="3539131"/>
            <a:ext cx="2943009" cy="543867"/>
          </a:xfrm>
          <a:prstGeom prst="rect">
            <a:avLst/>
          </a:prstGeom>
          <a:noFill/>
        </p:spPr>
        <p:txBody>
          <a:bodyPr wrap="square" rtlCol="0" anchor="ctr">
            <a:spAutoFit/>
          </a:bodyPr>
          <a:lstStyle/>
          <a:p>
            <a:pPr algn="ctr" defTabSz="457200" eaLnBrk="0" fontAlgn="base" hangingPunct="0">
              <a:spcBef>
                <a:spcPct val="0"/>
              </a:spcBef>
              <a:spcAft>
                <a:spcPct val="0"/>
              </a:spcAft>
            </a:pPr>
            <a:r>
              <a:rPr lang="en-US" sz="1467" i="1" dirty="0">
                <a:solidFill>
                  <a:prstClr val="black"/>
                </a:solidFill>
                <a:latin typeface="Trebuchet MS" charset="0"/>
                <a:ea typeface="Trebuchet MS" charset="0"/>
                <a:cs typeface="Trebuchet MS" charset="0"/>
              </a:rPr>
              <a:t>I need my parents/guardians to help me stay healthy</a:t>
            </a:r>
          </a:p>
        </p:txBody>
      </p:sp>
      <p:sp>
        <p:nvSpPr>
          <p:cNvPr id="10" name="Oval 9"/>
          <p:cNvSpPr>
            <a:spLocks noChangeAspect="1"/>
          </p:cNvSpPr>
          <p:nvPr/>
        </p:nvSpPr>
        <p:spPr>
          <a:xfrm>
            <a:off x="1971948" y="2463032"/>
            <a:ext cx="1097280" cy="1097280"/>
          </a:xfrm>
          <a:prstGeom prst="ellipse">
            <a:avLst/>
          </a:prstGeom>
          <a:no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2133" dirty="0">
                <a:solidFill>
                  <a:srgbClr val="BDD631">
                    <a:lumMod val="75000"/>
                  </a:srgbClr>
                </a:solidFill>
                <a:latin typeface="Trebuchet MS" charset="0"/>
                <a:ea typeface="Trebuchet MS" charset="0"/>
                <a:cs typeface="Trebuchet MS" charset="0"/>
              </a:rPr>
              <a:t>76%</a:t>
            </a:r>
          </a:p>
          <a:p>
            <a:pPr algn="ctr" defTabSz="457200" eaLnBrk="0" fontAlgn="base" hangingPunct="0">
              <a:spcBef>
                <a:spcPct val="0"/>
              </a:spcBef>
              <a:spcAft>
                <a:spcPct val="0"/>
              </a:spcAft>
            </a:pPr>
            <a:r>
              <a:rPr lang="en-US" dirty="0">
                <a:solidFill>
                  <a:srgbClr val="BDD631">
                    <a:lumMod val="75000"/>
                  </a:srgbClr>
                </a:solidFill>
                <a:latin typeface="Trebuchet MS" charset="0"/>
                <a:ea typeface="Trebuchet MS" charset="0"/>
                <a:cs typeface="Trebuchet MS" charset="0"/>
              </a:rPr>
              <a:t>teens</a:t>
            </a:r>
          </a:p>
        </p:txBody>
      </p:sp>
      <p:sp>
        <p:nvSpPr>
          <p:cNvPr id="11" name="TextBox 10"/>
          <p:cNvSpPr txBox="1"/>
          <p:nvPr/>
        </p:nvSpPr>
        <p:spPr>
          <a:xfrm>
            <a:off x="902995" y="5224800"/>
            <a:ext cx="3251200" cy="769634"/>
          </a:xfrm>
          <a:prstGeom prst="rect">
            <a:avLst/>
          </a:prstGeom>
          <a:noFill/>
        </p:spPr>
        <p:txBody>
          <a:bodyPr wrap="square" rtlCol="0" anchor="ctr">
            <a:spAutoFit/>
          </a:bodyPr>
          <a:lstStyle/>
          <a:p>
            <a:pPr algn="ctr" defTabSz="457200" eaLnBrk="0" fontAlgn="base" hangingPunct="0">
              <a:spcBef>
                <a:spcPct val="0"/>
              </a:spcBef>
              <a:spcAft>
                <a:spcPct val="0"/>
              </a:spcAft>
            </a:pPr>
            <a:r>
              <a:rPr lang="en-US" sz="1467" i="1" dirty="0">
                <a:solidFill>
                  <a:prstClr val="black"/>
                </a:solidFill>
                <a:latin typeface="Trebuchet MS" charset="0"/>
                <a:ea typeface="Trebuchet MS" charset="0"/>
                <a:cs typeface="Trebuchet MS" charset="0"/>
              </a:rPr>
              <a:t>I am comfortable asking my parents/ guardians questions about my health</a:t>
            </a:r>
          </a:p>
        </p:txBody>
      </p:sp>
      <p:sp>
        <p:nvSpPr>
          <p:cNvPr id="12" name="Oval 11"/>
          <p:cNvSpPr>
            <a:spLocks noChangeAspect="1"/>
          </p:cNvSpPr>
          <p:nvPr/>
        </p:nvSpPr>
        <p:spPr>
          <a:xfrm>
            <a:off x="1979955" y="4134719"/>
            <a:ext cx="1097280" cy="1097280"/>
          </a:xfrm>
          <a:prstGeom prst="ellipse">
            <a:avLst/>
          </a:prstGeom>
          <a:no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2133" dirty="0">
                <a:solidFill>
                  <a:srgbClr val="BDD631">
                    <a:lumMod val="75000"/>
                  </a:srgbClr>
                </a:solidFill>
                <a:latin typeface="Trebuchet MS" charset="0"/>
                <a:ea typeface="Trebuchet MS" charset="0"/>
                <a:cs typeface="Trebuchet MS" charset="0"/>
              </a:rPr>
              <a:t>89%</a:t>
            </a:r>
          </a:p>
          <a:p>
            <a:pPr algn="ctr" defTabSz="457200" eaLnBrk="0" fontAlgn="base" hangingPunct="0">
              <a:spcBef>
                <a:spcPct val="0"/>
              </a:spcBef>
              <a:spcAft>
                <a:spcPct val="0"/>
              </a:spcAft>
            </a:pPr>
            <a:r>
              <a:rPr lang="en-US" dirty="0">
                <a:solidFill>
                  <a:srgbClr val="BDD631">
                    <a:lumMod val="75000"/>
                  </a:srgbClr>
                </a:solidFill>
                <a:latin typeface="Trebuchet MS" charset="0"/>
                <a:ea typeface="Trebuchet MS" charset="0"/>
                <a:cs typeface="Trebuchet MS" charset="0"/>
              </a:rPr>
              <a:t>teens</a:t>
            </a:r>
          </a:p>
        </p:txBody>
      </p:sp>
      <p:sp>
        <p:nvSpPr>
          <p:cNvPr id="13" name="TextBox 12"/>
          <p:cNvSpPr txBox="1"/>
          <p:nvPr/>
        </p:nvSpPr>
        <p:spPr>
          <a:xfrm>
            <a:off x="4731131" y="5190933"/>
            <a:ext cx="3193669" cy="769634"/>
          </a:xfrm>
          <a:prstGeom prst="rect">
            <a:avLst/>
          </a:prstGeom>
          <a:noFill/>
        </p:spPr>
        <p:txBody>
          <a:bodyPr wrap="square" rtlCol="0" anchor="ctr">
            <a:spAutoFit/>
          </a:bodyPr>
          <a:lstStyle/>
          <a:p>
            <a:pPr algn="ctr" defTabSz="457200" eaLnBrk="0" fontAlgn="base" hangingPunct="0">
              <a:spcBef>
                <a:spcPct val="0"/>
              </a:spcBef>
              <a:spcAft>
                <a:spcPct val="0"/>
              </a:spcAft>
            </a:pPr>
            <a:r>
              <a:rPr lang="en-US" sz="1467" i="1" dirty="0">
                <a:solidFill>
                  <a:prstClr val="black"/>
                </a:solidFill>
                <a:latin typeface="Trebuchet MS" charset="0"/>
                <a:ea typeface="Trebuchet MS" charset="0"/>
                <a:cs typeface="Trebuchet MS" charset="0"/>
              </a:rPr>
              <a:t>Teens usually feel comfortable talking to parents about their health</a:t>
            </a:r>
          </a:p>
        </p:txBody>
      </p:sp>
      <p:sp>
        <p:nvSpPr>
          <p:cNvPr id="14" name="Oval 13"/>
          <p:cNvSpPr>
            <a:spLocks noChangeAspect="1"/>
          </p:cNvSpPr>
          <p:nvPr/>
        </p:nvSpPr>
        <p:spPr>
          <a:xfrm>
            <a:off x="4884471" y="4134719"/>
            <a:ext cx="1097280" cy="1097280"/>
          </a:xfrm>
          <a:prstGeom prst="ellips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2133" dirty="0">
                <a:solidFill>
                  <a:srgbClr val="E8058A"/>
                </a:solidFill>
                <a:latin typeface="Trebuchet MS" charset="0"/>
                <a:ea typeface="Trebuchet MS" charset="0"/>
                <a:cs typeface="Trebuchet MS" charset="0"/>
              </a:rPr>
              <a:t>32%</a:t>
            </a:r>
          </a:p>
          <a:p>
            <a:pPr algn="ctr" defTabSz="457200" eaLnBrk="0" fontAlgn="base" hangingPunct="0">
              <a:spcBef>
                <a:spcPct val="0"/>
              </a:spcBef>
              <a:spcAft>
                <a:spcPct val="0"/>
              </a:spcAft>
            </a:pPr>
            <a:r>
              <a:rPr lang="en-US" dirty="0">
                <a:solidFill>
                  <a:srgbClr val="E8058A"/>
                </a:solidFill>
                <a:latin typeface="Trebuchet MS" charset="0"/>
                <a:ea typeface="Trebuchet MS" charset="0"/>
                <a:cs typeface="Trebuchet MS" charset="0"/>
              </a:rPr>
              <a:t>docs</a:t>
            </a:r>
            <a:endParaRPr lang="en-US" sz="1600" dirty="0">
              <a:solidFill>
                <a:srgbClr val="E8058A"/>
              </a:solidFill>
              <a:latin typeface="Trebuchet MS" charset="0"/>
              <a:ea typeface="Trebuchet MS" charset="0"/>
              <a:cs typeface="Trebuchet MS" charset="0"/>
            </a:endParaRPr>
          </a:p>
        </p:txBody>
      </p:sp>
      <p:sp>
        <p:nvSpPr>
          <p:cNvPr id="15" name="Oval 14"/>
          <p:cNvSpPr>
            <a:spLocks noChangeAspect="1"/>
          </p:cNvSpPr>
          <p:nvPr/>
        </p:nvSpPr>
        <p:spPr>
          <a:xfrm>
            <a:off x="6457108" y="4134719"/>
            <a:ext cx="1097280" cy="1097280"/>
          </a:xfrm>
          <a:prstGeom prst="ellipse">
            <a:avLst/>
          </a:prstGeom>
          <a:noFill/>
          <a:ln w="12700">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sz="2133" dirty="0">
                <a:solidFill>
                  <a:prstClr val="black">
                    <a:lumMod val="50000"/>
                    <a:lumOff val="50000"/>
                  </a:prstClr>
                </a:solidFill>
                <a:latin typeface="Trebuchet MS" charset="0"/>
                <a:ea typeface="Trebuchet MS" charset="0"/>
                <a:cs typeface="Trebuchet MS" charset="0"/>
              </a:rPr>
              <a:t>45%</a:t>
            </a:r>
          </a:p>
          <a:p>
            <a:pPr algn="ctr" defTabSz="457200" eaLnBrk="0" fontAlgn="base" hangingPunct="0">
              <a:spcBef>
                <a:spcPct val="0"/>
              </a:spcBef>
              <a:spcAft>
                <a:spcPct val="0"/>
              </a:spcAft>
            </a:pPr>
            <a:r>
              <a:rPr lang="en-US" sz="1600" dirty="0">
                <a:solidFill>
                  <a:prstClr val="black">
                    <a:lumMod val="50000"/>
                    <a:lumOff val="50000"/>
                  </a:prstClr>
                </a:solidFill>
                <a:latin typeface="Trebuchet MS" charset="0"/>
                <a:ea typeface="Trebuchet MS" charset="0"/>
                <a:cs typeface="Trebuchet MS" charset="0"/>
              </a:rPr>
              <a:t>pharm</a:t>
            </a:r>
            <a:endParaRPr lang="en-US" sz="1400" dirty="0">
              <a:solidFill>
                <a:prstClr val="black">
                  <a:lumMod val="50000"/>
                  <a:lumOff val="50000"/>
                </a:prstClr>
              </a:solidFill>
              <a:latin typeface="Trebuchet MS" charset="0"/>
              <a:ea typeface="Trebuchet MS" charset="0"/>
              <a:cs typeface="Trebuchet MS" charset="0"/>
            </a:endParaRPr>
          </a:p>
        </p:txBody>
      </p:sp>
      <p:pic>
        <p:nvPicPr>
          <p:cNvPr id="19" name="Picture 18" descr="male.emf"/>
          <p:cNvPicPr>
            <a:picLocks noChangeAspect="1"/>
          </p:cNvPicPr>
          <p:nvPr/>
        </p:nvPicPr>
        <p:blipFill>
          <a:blip r:embed="rId3" cstate="print">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flipH="1">
            <a:off x="5168631" y="2928840"/>
            <a:ext cx="393591" cy="995785"/>
          </a:xfrm>
          <a:prstGeom prst="rect">
            <a:avLst/>
          </a:prstGeom>
        </p:spPr>
      </p:pic>
      <p:pic>
        <p:nvPicPr>
          <p:cNvPr id="20" name="Picture 19" descr="female.emf"/>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597099" y="2626941"/>
            <a:ext cx="602861" cy="1297684"/>
          </a:xfrm>
          <a:prstGeom prst="rect">
            <a:avLst/>
          </a:prstGeom>
        </p:spPr>
      </p:pic>
      <p:cxnSp>
        <p:nvCxnSpPr>
          <p:cNvPr id="21" name="Straight Arrow Connector 20"/>
          <p:cNvCxnSpPr>
            <a:endCxn id="14" idx="2"/>
          </p:cNvCxnSpPr>
          <p:nvPr/>
        </p:nvCxnSpPr>
        <p:spPr>
          <a:xfrm>
            <a:off x="4221908" y="4683359"/>
            <a:ext cx="662563" cy="0"/>
          </a:xfrm>
          <a:prstGeom prst="straightConnector1">
            <a:avLst/>
          </a:prstGeom>
          <a:ln>
            <a:solidFill>
              <a:schemeClr val="bg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3904775" y="4421523"/>
            <a:ext cx="232957" cy="507416"/>
          </a:xfrm>
          <a:prstGeom prst="line">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6"/>
          </p:cNvCxnSpPr>
          <p:nvPr/>
        </p:nvCxnSpPr>
        <p:spPr>
          <a:xfrm>
            <a:off x="3077236" y="4683359"/>
            <a:ext cx="738273"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815508" y="4683359"/>
            <a:ext cx="406400" cy="0"/>
          </a:xfrm>
          <a:prstGeom prst="line">
            <a:avLst/>
          </a:prstGeom>
          <a:ln>
            <a:solidFill>
              <a:schemeClr val="bg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15303" y="6063916"/>
            <a:ext cx="8735406" cy="32569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eaLnBrk="0" fontAlgn="base" hangingPunct="0">
              <a:spcBef>
                <a:spcPct val="0"/>
              </a:spcBef>
              <a:spcAft>
                <a:spcPct val="0"/>
              </a:spcAft>
            </a:pPr>
            <a:endParaRPr lang="en-US" sz="2133" b="1" dirty="0">
              <a:solidFill>
                <a:srgbClr val="BDD631"/>
              </a:solidFill>
              <a:latin typeface="Trebuchet MS" charset="0"/>
              <a:ea typeface="Trebuchet MS" charset="0"/>
              <a:cs typeface="Trebuchet MS" charset="0"/>
            </a:endParaRPr>
          </a:p>
          <a:p>
            <a:pPr algn="ctr" defTabSz="457200" eaLnBrk="0" fontAlgn="base" hangingPunct="0">
              <a:spcBef>
                <a:spcPct val="0"/>
              </a:spcBef>
              <a:spcAft>
                <a:spcPct val="0"/>
              </a:spcAft>
            </a:pPr>
            <a:r>
              <a:rPr lang="en-US" sz="2133" b="1" dirty="0">
                <a:solidFill>
                  <a:srgbClr val="BDD631">
                    <a:lumMod val="75000"/>
                  </a:srgbClr>
                </a:solidFill>
                <a:latin typeface="Trebuchet MS" charset="0"/>
                <a:ea typeface="Trebuchet MS" charset="0"/>
                <a:cs typeface="Trebuchet MS" charset="0"/>
              </a:rPr>
              <a:t>62% of teens </a:t>
            </a:r>
            <a:r>
              <a:rPr lang="en-US" dirty="0">
                <a:solidFill>
                  <a:srgbClr val="2E3192">
                    <a:lumMod val="50000"/>
                  </a:srgbClr>
                </a:solidFill>
                <a:latin typeface="Trebuchet MS" charset="0"/>
                <a:ea typeface="Trebuchet MS" charset="0"/>
                <a:cs typeface="Trebuchet MS" charset="0"/>
              </a:rPr>
              <a:t>say they </a:t>
            </a:r>
            <a:r>
              <a:rPr lang="en-US" b="1" dirty="0">
                <a:solidFill>
                  <a:srgbClr val="2E3192">
                    <a:lumMod val="50000"/>
                  </a:srgbClr>
                </a:solidFill>
                <a:latin typeface="Trebuchet MS" charset="0"/>
                <a:ea typeface="Trebuchet MS" charset="0"/>
                <a:cs typeface="Trebuchet MS" charset="0"/>
              </a:rPr>
              <a:t>are anxious </a:t>
            </a:r>
            <a:r>
              <a:rPr lang="en-US" dirty="0">
                <a:solidFill>
                  <a:srgbClr val="2E3192">
                    <a:lumMod val="50000"/>
                  </a:srgbClr>
                </a:solidFill>
                <a:latin typeface="Trebuchet MS" charset="0"/>
                <a:ea typeface="Trebuchet MS" charset="0"/>
                <a:cs typeface="Trebuchet MS" charset="0"/>
              </a:rPr>
              <a:t>when making decisions about their health</a:t>
            </a:r>
          </a:p>
          <a:p>
            <a:pPr algn="ctr" defTabSz="457200" eaLnBrk="0" fontAlgn="base" hangingPunct="0">
              <a:spcBef>
                <a:spcPct val="0"/>
              </a:spcBef>
              <a:spcAft>
                <a:spcPct val="0"/>
              </a:spcAft>
            </a:pPr>
            <a:endParaRPr lang="en-US" dirty="0">
              <a:solidFill>
                <a:srgbClr val="2E3192">
                  <a:lumMod val="50000"/>
                </a:srgbClr>
              </a:solidFill>
              <a:latin typeface="Trebuchet MS" charset="0"/>
              <a:ea typeface="Trebuchet MS" charset="0"/>
              <a:cs typeface="Trebuchet MS" charset="0"/>
            </a:endParaRPr>
          </a:p>
        </p:txBody>
      </p:sp>
    </p:spTree>
    <p:extLst>
      <p:ext uri="{BB962C8B-B14F-4D97-AF65-F5344CB8AC3E}">
        <p14:creationId xmlns:p14="http://schemas.microsoft.com/office/powerpoint/2010/main" val="145972925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Custom 1">
      <a:dk1>
        <a:sysClr val="windowText" lastClr="000000"/>
      </a:dk1>
      <a:lt1>
        <a:sysClr val="window" lastClr="FFFFFF"/>
      </a:lt1>
      <a:dk2>
        <a:srgbClr val="2E3192"/>
      </a:dk2>
      <a:lt2>
        <a:srgbClr val="EEECE1"/>
      </a:lt2>
      <a:accent1>
        <a:srgbClr val="BDD631"/>
      </a:accent1>
      <a:accent2>
        <a:srgbClr val="1E8BCB"/>
      </a:accent2>
      <a:accent3>
        <a:srgbClr val="E8058A"/>
      </a:accent3>
      <a:accent4>
        <a:srgbClr val="2E3192"/>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Custom 1">
      <a:dk1>
        <a:sysClr val="windowText" lastClr="000000"/>
      </a:dk1>
      <a:lt1>
        <a:sysClr val="window" lastClr="FFFFFF"/>
      </a:lt1>
      <a:dk2>
        <a:srgbClr val="2E3192"/>
      </a:dk2>
      <a:lt2>
        <a:srgbClr val="EEECE1"/>
      </a:lt2>
      <a:accent1>
        <a:srgbClr val="BDD631"/>
      </a:accent1>
      <a:accent2>
        <a:srgbClr val="1E8BCB"/>
      </a:accent2>
      <a:accent3>
        <a:srgbClr val="E8058A"/>
      </a:accent3>
      <a:accent4>
        <a:srgbClr val="2E3192"/>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Custom 1">
      <a:dk1>
        <a:sysClr val="windowText" lastClr="000000"/>
      </a:dk1>
      <a:lt1>
        <a:sysClr val="window" lastClr="FFFFFF"/>
      </a:lt1>
      <a:dk2>
        <a:srgbClr val="2E3192"/>
      </a:dk2>
      <a:lt2>
        <a:srgbClr val="EEECE1"/>
      </a:lt2>
      <a:accent1>
        <a:srgbClr val="BDD631"/>
      </a:accent1>
      <a:accent2>
        <a:srgbClr val="1E8BCB"/>
      </a:accent2>
      <a:accent3>
        <a:srgbClr val="E8058A"/>
      </a:accent3>
      <a:accent4>
        <a:srgbClr val="2E3192"/>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 Theme">
  <a:themeElements>
    <a:clrScheme name="Custom 1">
      <a:dk1>
        <a:sysClr val="windowText" lastClr="000000"/>
      </a:dk1>
      <a:lt1>
        <a:sysClr val="window" lastClr="FFFFFF"/>
      </a:lt1>
      <a:dk2>
        <a:srgbClr val="2E3192"/>
      </a:dk2>
      <a:lt2>
        <a:srgbClr val="EEECE1"/>
      </a:lt2>
      <a:accent1>
        <a:srgbClr val="BDD631"/>
      </a:accent1>
      <a:accent2>
        <a:srgbClr val="1E8BCB"/>
      </a:accent2>
      <a:accent3>
        <a:srgbClr val="E8058A"/>
      </a:accent3>
      <a:accent4>
        <a:srgbClr val="2E3192"/>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Office Theme">
  <a:themeElements>
    <a:clrScheme name="Custom 1">
      <a:dk1>
        <a:sysClr val="windowText" lastClr="000000"/>
      </a:dk1>
      <a:lt1>
        <a:sysClr val="window" lastClr="FFFFFF"/>
      </a:lt1>
      <a:dk2>
        <a:srgbClr val="2E3192"/>
      </a:dk2>
      <a:lt2>
        <a:srgbClr val="EEECE1"/>
      </a:lt2>
      <a:accent1>
        <a:srgbClr val="BDD631"/>
      </a:accent1>
      <a:accent2>
        <a:srgbClr val="1E8BCB"/>
      </a:accent2>
      <a:accent3>
        <a:srgbClr val="E8058A"/>
      </a:accent3>
      <a:accent4>
        <a:srgbClr val="2E3192"/>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9A6DFAD070954AB02C9B8D89579F75" ma:contentTypeVersion="0" ma:contentTypeDescription="Create a new document." ma:contentTypeScope="" ma:versionID="8d9f1a3553e3f2baa9ce2ef810f9433e">
  <xsd:schema xmlns:xsd="http://www.w3.org/2001/XMLSchema" xmlns:xs="http://www.w3.org/2001/XMLSchema" xmlns:p="http://schemas.microsoft.com/office/2006/metadata/properties" targetNamespace="http://schemas.microsoft.com/office/2006/metadata/properties" ma:root="true" ma:fieldsID="2536bb898a1e456fdf8991fe04e4595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D47FC6-ACB7-412A-BD30-3F102506A07A}">
  <ds:schemaRefs>
    <ds:schemaRef ds:uri="http://www.w3.org/XML/1998/namespace"/>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1DC7A7D9-F8CD-438E-9B5C-AF884163A43A}">
  <ds:schemaRefs>
    <ds:schemaRef ds:uri="http://schemas.microsoft.com/sharepoint/v3/contenttype/forms"/>
  </ds:schemaRefs>
</ds:datastoreItem>
</file>

<file path=customXml/itemProps3.xml><?xml version="1.0" encoding="utf-8"?>
<ds:datastoreItem xmlns:ds="http://schemas.openxmlformats.org/officeDocument/2006/customXml" ds:itemID="{B6623D4E-62BC-491B-8F92-A7E64AB7D9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7286</TotalTime>
  <Words>1580</Words>
  <Application>Microsoft Macintosh PowerPoint</Application>
  <PresentationFormat>On-screen Show (4:3)</PresentationFormat>
  <Paragraphs>270</Paragraphs>
  <Slides>18</Slides>
  <Notes>13</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18</vt:i4>
      </vt:variant>
    </vt:vector>
  </HeadingPairs>
  <TitlesOfParts>
    <vt:vector size="39" baseType="lpstr">
      <vt:lpstr>Arial Black</vt:lpstr>
      <vt:lpstr>Calibri</vt:lpstr>
      <vt:lpstr>Courier New</vt:lpstr>
      <vt:lpstr>Lucida Grande</vt:lpstr>
      <vt:lpstr>MS PGothic</vt:lpstr>
      <vt:lpstr>ＭＳ Ｐゴシック</vt:lpstr>
      <vt:lpstr>Trebuchet MS</vt:lpstr>
      <vt:lpstr>Tw Cen MT</vt:lpstr>
      <vt:lpstr>Wingdings</vt:lpstr>
      <vt:lpstr>Wingdings 2</vt:lpstr>
      <vt:lpstr>ヒラギノ角ゴ Pro W3</vt:lpstr>
      <vt:lpstr>Arial</vt:lpstr>
      <vt:lpstr>Office Theme</vt:lpstr>
      <vt:lpstr>Custom Design</vt:lpstr>
      <vt:lpstr>Median</vt:lpstr>
      <vt:lpstr>2_Office Theme</vt:lpstr>
      <vt:lpstr>3_Office Theme</vt:lpstr>
      <vt:lpstr>1_Office Theme</vt:lpstr>
      <vt:lpstr>4_Office Theme</vt:lpstr>
      <vt:lpstr>5_Office Theme</vt:lpstr>
      <vt:lpstr>1_Custom Design</vt:lpstr>
      <vt:lpstr> Judy Klein President, UNITY Consortium </vt:lpstr>
      <vt:lpstr>  Beliefs on Adolescent Health and Vaccination:  Results From a Unity U.S. Survey SAHM March 2018  www.unity4teenvax.org</vt:lpstr>
      <vt:lpstr>UNITY Vision and Mission</vt:lpstr>
      <vt:lpstr>  Survey Objectives</vt:lpstr>
      <vt:lpstr>Topline U.S. Survey Results - Methodology</vt:lpstr>
      <vt:lpstr>Unity Survey U.S. Results - Overview</vt:lpstr>
      <vt:lpstr>Attitudes Towards Adolescent Preventive Health</vt:lpstr>
      <vt:lpstr>Health Today Vs. Future</vt:lpstr>
      <vt:lpstr>Responsibility for maintaining good health</vt:lpstr>
      <vt:lpstr>Frequency of teen well visits</vt:lpstr>
      <vt:lpstr>Attitudes about seeing a doctor</vt:lpstr>
      <vt:lpstr>Parent’s presence in doctor exam room</vt:lpstr>
      <vt:lpstr>Time alone with physician in exam room</vt:lpstr>
      <vt:lpstr>Comfort level and engagement</vt:lpstr>
      <vt:lpstr>Vaccination decisions – Parent influence</vt:lpstr>
      <vt:lpstr>  Judy@unity4teenvax.org </vt:lpstr>
      <vt:lpstr> APPENDIX</vt:lpstr>
      <vt:lpstr>Demographics </vt:lpstr>
    </vt:vector>
  </TitlesOfParts>
  <Company>AMCHP</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ybelay</dc:creator>
  <cp:lastModifiedBy>Lauren Twietmeyer</cp:lastModifiedBy>
  <cp:revision>1184</cp:revision>
  <cp:lastPrinted>2017-03-06T18:29:46Z</cp:lastPrinted>
  <dcterms:created xsi:type="dcterms:W3CDTF">2015-02-27T18:06:07Z</dcterms:created>
  <dcterms:modified xsi:type="dcterms:W3CDTF">2018-03-27T19:11:48Z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0x0101005D9A6DFAD070954AB02C9B8D89579F75</vt:lpwstr>
  </property>
</Properties>
</file>