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4" r:id="rId4"/>
    <p:sldMasterId id="2147483681" r:id="rId5"/>
  </p:sldMasterIdLst>
  <p:notesMasterIdLst>
    <p:notesMasterId r:id="rId17"/>
  </p:notesMasterIdLst>
  <p:sldIdLst>
    <p:sldId id="761" r:id="rId6"/>
    <p:sldId id="258" r:id="rId7"/>
    <p:sldId id="770" r:id="rId8"/>
    <p:sldId id="765" r:id="rId9"/>
    <p:sldId id="769" r:id="rId10"/>
    <p:sldId id="766" r:id="rId11"/>
    <p:sldId id="774" r:id="rId12"/>
    <p:sldId id="775" r:id="rId13"/>
    <p:sldId id="771" r:id="rId14"/>
    <p:sldId id="259" r:id="rId15"/>
    <p:sldId id="748" r:id="rId16"/>
  </p:sldIdLst>
  <p:sldSz cx="12192000" cy="6858000"/>
  <p:notesSz cx="7010400" cy="92964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Arial Black" panose="020B0A04020102020204" pitchFamily="34" charset="0"/>
      <p:regular r:id="rId22"/>
      <p:bold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na Corona" initials="AC" lastIdx="1" clrIdx="0">
    <p:extLst>
      <p:ext uri="{19B8F6BF-5375-455C-9EA6-DF929625EA0E}">
        <p15:presenceInfo xmlns:p15="http://schemas.microsoft.com/office/powerpoint/2012/main" userId="Anna Coron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2935"/>
    <a:srgbClr val="7F7F7F"/>
    <a:srgbClr val="CACACA"/>
    <a:srgbClr val="CF3846"/>
    <a:srgbClr val="2B9AAA"/>
    <a:srgbClr val="1E385B"/>
    <a:srgbClr val="0822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A35251B-F701-5ED7-3EA7-D8CD50E8C916}" v="74" dt="2020-09-16T15:45:08.162"/>
    <p1510:client id="{59534778-0048-45D1-9387-A939BBE23E1F}" v="1" dt="2020-09-16T17:41:49.325"/>
    <p1510:client id="{60469F3C-63FA-9686-CE36-730139E9D29A}" v="165" dt="2020-09-16T13:28:06.928"/>
    <p1510:client id="{A61AFC69-6F16-87B1-32B7-64573F583855}" v="15" dt="2020-09-16T17:00:56.107"/>
    <p1510:client id="{AEDE5C19-59C6-A9A7-4776-5ED29AF1C843}" v="7" dt="2020-09-16T17:37:59.08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4457" autoAdjust="0"/>
  </p:normalViewPr>
  <p:slideViewPr>
    <p:cSldViewPr snapToGrid="0">
      <p:cViewPr varScale="1">
        <p:scale>
          <a:sx n="54" d="100"/>
          <a:sy n="54" d="100"/>
        </p:scale>
        <p:origin x="135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font" Target="fonts/font1.fntdata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font" Target="fonts/font4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font" Target="fonts/font3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commentAuthors" Target="commentAuthors.xml"/><Relationship Id="rId66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font" Target="fonts/font6.fntdata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font" Target="fonts/font2.fntdata"/><Relationship Id="rId65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5.fntdata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est User" userId="S::urn:spo:anon#360390f25a62f177d07d5e305a2579e3ae080cf077026f82c30cc3476e41168a::" providerId="AD" clId="Web-{60469F3C-63FA-9686-CE36-730139E9D29A}"/>
    <pc:docChg chg="modSld">
      <pc:chgData name="Guest User" userId="S::urn:spo:anon#360390f25a62f177d07d5e305a2579e3ae080cf077026f82c30cc3476e41168a::" providerId="AD" clId="Web-{60469F3C-63FA-9686-CE36-730139E9D29A}" dt="2020-09-16T13:28:06.928" v="162" actId="20577"/>
      <pc:docMkLst>
        <pc:docMk/>
      </pc:docMkLst>
      <pc:sldChg chg="modSp">
        <pc:chgData name="Guest User" userId="S::urn:spo:anon#360390f25a62f177d07d5e305a2579e3ae080cf077026f82c30cc3476e41168a::" providerId="AD" clId="Web-{60469F3C-63FA-9686-CE36-730139E9D29A}" dt="2020-09-16T13:23:56.165" v="79" actId="20577"/>
        <pc:sldMkLst>
          <pc:docMk/>
          <pc:sldMk cId="814147771" sldId="552"/>
        </pc:sldMkLst>
        <pc:spChg chg="mod">
          <ac:chgData name="Guest User" userId="S::urn:spo:anon#360390f25a62f177d07d5e305a2579e3ae080cf077026f82c30cc3476e41168a::" providerId="AD" clId="Web-{60469F3C-63FA-9686-CE36-730139E9D29A}" dt="2020-09-16T13:23:56.165" v="79" actId="20577"/>
          <ac:spMkLst>
            <pc:docMk/>
            <pc:sldMk cId="814147771" sldId="552"/>
            <ac:spMk id="94211" creationId="{00000000-0000-0000-0000-000000000000}"/>
          </ac:spMkLst>
        </pc:spChg>
      </pc:sldChg>
      <pc:sldChg chg="modSp">
        <pc:chgData name="Guest User" userId="S::urn:spo:anon#360390f25a62f177d07d5e305a2579e3ae080cf077026f82c30cc3476e41168a::" providerId="AD" clId="Web-{60469F3C-63FA-9686-CE36-730139E9D29A}" dt="2020-09-16T13:27:59.037" v="159" actId="20577"/>
        <pc:sldMkLst>
          <pc:docMk/>
          <pc:sldMk cId="3346700848" sldId="553"/>
        </pc:sldMkLst>
        <pc:spChg chg="mod">
          <ac:chgData name="Guest User" userId="S::urn:spo:anon#360390f25a62f177d07d5e305a2579e3ae080cf077026f82c30cc3476e41168a::" providerId="AD" clId="Web-{60469F3C-63FA-9686-CE36-730139E9D29A}" dt="2020-09-16T13:27:59.037" v="159" actId="20577"/>
          <ac:spMkLst>
            <pc:docMk/>
            <pc:sldMk cId="3346700848" sldId="553"/>
            <ac:spMk id="2" creationId="{00000000-0000-0000-0000-000000000000}"/>
          </ac:spMkLst>
        </pc:spChg>
      </pc:sldChg>
      <pc:sldChg chg="modSp">
        <pc:chgData name="Guest User" userId="S::urn:spo:anon#360390f25a62f177d07d5e305a2579e3ae080cf077026f82c30cc3476e41168a::" providerId="AD" clId="Web-{60469F3C-63FA-9686-CE36-730139E9D29A}" dt="2020-09-16T13:28:06.928" v="161" actId="20577"/>
        <pc:sldMkLst>
          <pc:docMk/>
          <pc:sldMk cId="1057751551" sldId="565"/>
        </pc:sldMkLst>
        <pc:spChg chg="mod">
          <ac:chgData name="Guest User" userId="S::urn:spo:anon#360390f25a62f177d07d5e305a2579e3ae080cf077026f82c30cc3476e41168a::" providerId="AD" clId="Web-{60469F3C-63FA-9686-CE36-730139E9D29A}" dt="2020-09-16T13:28:06.928" v="161" actId="20577"/>
          <ac:spMkLst>
            <pc:docMk/>
            <pc:sldMk cId="1057751551" sldId="565"/>
            <ac:spMk id="23" creationId="{00000000-0000-0000-0000-000000000000}"/>
          </ac:spMkLst>
        </pc:spChg>
      </pc:sldChg>
    </pc:docChg>
  </pc:docChgLst>
  <pc:docChgLst>
    <pc:chgData name="Anna Corona" userId="S::acorona@amchp.org::92efba66-4a6f-4bae-b640-7f8880d19fa4" providerId="AD" clId="Web-{AEDE5C19-59C6-A9A7-4776-5ED29AF1C843}"/>
    <pc:docChg chg="delSld">
      <pc:chgData name="Anna Corona" userId="S::acorona@amchp.org::92efba66-4a6f-4bae-b640-7f8880d19fa4" providerId="AD" clId="Web-{AEDE5C19-59C6-A9A7-4776-5ED29AF1C843}" dt="2020-09-16T17:37:59.084" v="6"/>
      <pc:docMkLst>
        <pc:docMk/>
      </pc:docMkLst>
      <pc:sldChg chg="del">
        <pc:chgData name="Anna Corona" userId="S::acorona@amchp.org::92efba66-4a6f-4bae-b640-7f8880d19fa4" providerId="AD" clId="Web-{AEDE5C19-59C6-A9A7-4776-5ED29AF1C843}" dt="2020-09-16T17:37:53.990" v="2"/>
        <pc:sldMkLst>
          <pc:docMk/>
          <pc:sldMk cId="2212127789" sldId="261"/>
        </pc:sldMkLst>
      </pc:sldChg>
      <pc:sldChg chg="del">
        <pc:chgData name="Anna Corona" userId="S::acorona@amchp.org::92efba66-4a6f-4bae-b640-7f8880d19fa4" providerId="AD" clId="Web-{AEDE5C19-59C6-A9A7-4776-5ED29AF1C843}" dt="2020-09-16T17:37:58.177" v="4"/>
        <pc:sldMkLst>
          <pc:docMk/>
          <pc:sldMk cId="325587324" sldId="737"/>
        </pc:sldMkLst>
      </pc:sldChg>
      <pc:sldChg chg="del">
        <pc:chgData name="Anna Corona" userId="S::acorona@amchp.org::92efba66-4a6f-4bae-b640-7f8880d19fa4" providerId="AD" clId="Web-{AEDE5C19-59C6-A9A7-4776-5ED29AF1C843}" dt="2020-09-16T17:37:50.771" v="0"/>
        <pc:sldMkLst>
          <pc:docMk/>
          <pc:sldMk cId="0" sldId="751"/>
        </pc:sldMkLst>
      </pc:sldChg>
      <pc:sldChg chg="del">
        <pc:chgData name="Anna Corona" userId="S::acorona@amchp.org::92efba66-4a6f-4bae-b640-7f8880d19fa4" providerId="AD" clId="Web-{AEDE5C19-59C6-A9A7-4776-5ED29AF1C843}" dt="2020-09-16T17:37:59.021" v="5"/>
        <pc:sldMkLst>
          <pc:docMk/>
          <pc:sldMk cId="2241795285" sldId="752"/>
        </pc:sldMkLst>
      </pc:sldChg>
      <pc:sldChg chg="del">
        <pc:chgData name="Anna Corona" userId="S::acorona@amchp.org::92efba66-4a6f-4bae-b640-7f8880d19fa4" providerId="AD" clId="Web-{AEDE5C19-59C6-A9A7-4776-5ED29AF1C843}" dt="2020-09-16T17:37:59.084" v="6"/>
        <pc:sldMkLst>
          <pc:docMk/>
          <pc:sldMk cId="3320725799" sldId="753"/>
        </pc:sldMkLst>
      </pc:sldChg>
      <pc:sldChg chg="del">
        <pc:chgData name="Anna Corona" userId="S::acorona@amchp.org::92efba66-4a6f-4bae-b640-7f8880d19fa4" providerId="AD" clId="Web-{AEDE5C19-59C6-A9A7-4776-5ED29AF1C843}" dt="2020-09-16T17:37:53.990" v="1"/>
        <pc:sldMkLst>
          <pc:docMk/>
          <pc:sldMk cId="974249534" sldId="754"/>
        </pc:sldMkLst>
      </pc:sldChg>
      <pc:sldChg chg="del">
        <pc:chgData name="Anna Corona" userId="S::acorona@amchp.org::92efba66-4a6f-4bae-b640-7f8880d19fa4" providerId="AD" clId="Web-{AEDE5C19-59C6-A9A7-4776-5ED29AF1C843}" dt="2020-09-16T17:37:54.583" v="3"/>
        <pc:sldMkLst>
          <pc:docMk/>
          <pc:sldMk cId="2318623020" sldId="755"/>
        </pc:sldMkLst>
      </pc:sldChg>
    </pc:docChg>
  </pc:docChgLst>
  <pc:docChgLst>
    <pc:chgData name="Guest User" userId="S::urn:spo:anon#360390f25a62f177d07d5e305a2579e3ae080cf077026f82c30cc3476e41168a::" providerId="AD" clId="Web-{3A35251B-F701-5ED7-3EA7-D8CD50E8C916}"/>
    <pc:docChg chg="addSld modSld">
      <pc:chgData name="Guest User" userId="S::urn:spo:anon#360390f25a62f177d07d5e305a2579e3ae080cf077026f82c30cc3476e41168a::" providerId="AD" clId="Web-{3A35251B-F701-5ED7-3EA7-D8CD50E8C916}" dt="2020-09-16T15:45:08.162" v="61"/>
      <pc:docMkLst>
        <pc:docMk/>
      </pc:docMkLst>
      <pc:sldChg chg="addSp delSp modSp">
        <pc:chgData name="Guest User" userId="S::urn:spo:anon#360390f25a62f177d07d5e305a2579e3ae080cf077026f82c30cc3476e41168a::" providerId="AD" clId="Web-{3A35251B-F701-5ED7-3EA7-D8CD50E8C916}" dt="2020-09-16T15:40:21.253" v="38" actId="20577"/>
        <pc:sldMkLst>
          <pc:docMk/>
          <pc:sldMk cId="2637658737" sldId="562"/>
        </pc:sldMkLst>
        <pc:spChg chg="mod">
          <ac:chgData name="Guest User" userId="S::urn:spo:anon#360390f25a62f177d07d5e305a2579e3ae080cf077026f82c30cc3476e41168a::" providerId="AD" clId="Web-{3A35251B-F701-5ED7-3EA7-D8CD50E8C916}" dt="2020-09-16T15:39:42.800" v="26" actId="20577"/>
          <ac:spMkLst>
            <pc:docMk/>
            <pc:sldMk cId="2637658737" sldId="562"/>
            <ac:spMk id="3" creationId="{00000000-0000-0000-0000-000000000000}"/>
          </ac:spMkLst>
        </pc:spChg>
        <pc:spChg chg="add del mod">
          <ac:chgData name="Guest User" userId="S::urn:spo:anon#360390f25a62f177d07d5e305a2579e3ae080cf077026f82c30cc3476e41168a::" providerId="AD" clId="Web-{3A35251B-F701-5ED7-3EA7-D8CD50E8C916}" dt="2020-09-16T15:38:42.674" v="17"/>
          <ac:spMkLst>
            <pc:docMk/>
            <pc:sldMk cId="2637658737" sldId="562"/>
            <ac:spMk id="13" creationId="{8E7EFA4D-FF54-4D88-A2F2-3081A9621CF8}"/>
          </ac:spMkLst>
        </pc:spChg>
        <pc:spChg chg="mod">
          <ac:chgData name="Guest User" userId="S::urn:spo:anon#360390f25a62f177d07d5e305a2579e3ae080cf077026f82c30cc3476e41168a::" providerId="AD" clId="Web-{3A35251B-F701-5ED7-3EA7-D8CD50E8C916}" dt="2020-09-16T15:40:21.253" v="38" actId="20577"/>
          <ac:spMkLst>
            <pc:docMk/>
            <pc:sldMk cId="2637658737" sldId="562"/>
            <ac:spMk id="17" creationId="{00000000-0000-0000-0000-000000000000}"/>
          </ac:spMkLst>
        </pc:spChg>
        <pc:spChg chg="mod">
          <ac:chgData name="Guest User" userId="S::urn:spo:anon#360390f25a62f177d07d5e305a2579e3ae080cf077026f82c30cc3476e41168a::" providerId="AD" clId="Web-{3A35251B-F701-5ED7-3EA7-D8CD50E8C916}" dt="2020-09-16T15:39:50.816" v="35" actId="14100"/>
          <ac:spMkLst>
            <pc:docMk/>
            <pc:sldMk cId="2637658737" sldId="562"/>
            <ac:spMk id="18" creationId="{00000000-0000-0000-0000-000000000000}"/>
          </ac:spMkLst>
        </pc:spChg>
        <pc:graphicFrameChg chg="add del">
          <ac:chgData name="Guest User" userId="S::urn:spo:anon#360390f25a62f177d07d5e305a2579e3ae080cf077026f82c30cc3476e41168a::" providerId="AD" clId="Web-{3A35251B-F701-5ED7-3EA7-D8CD50E8C916}" dt="2020-09-16T15:38:42.674" v="17"/>
          <ac:graphicFrameMkLst>
            <pc:docMk/>
            <pc:sldMk cId="2637658737" sldId="562"/>
            <ac:graphicFrameMk id="19" creationId="{00000000-0000-0000-0000-000000000000}"/>
          </ac:graphicFrameMkLst>
        </pc:graphicFrameChg>
        <pc:picChg chg="add del mod">
          <ac:chgData name="Guest User" userId="S::urn:spo:anon#360390f25a62f177d07d5e305a2579e3ae080cf077026f82c30cc3476e41168a::" providerId="AD" clId="Web-{3A35251B-F701-5ED7-3EA7-D8CD50E8C916}" dt="2020-09-16T15:37:04.877" v="9"/>
          <ac:picMkLst>
            <pc:docMk/>
            <pc:sldMk cId="2637658737" sldId="562"/>
            <ac:picMk id="2" creationId="{B50ADD14-4F03-4EE2-9B6F-13D7EF986902}"/>
          </ac:picMkLst>
        </pc:picChg>
        <pc:picChg chg="add del mod">
          <ac:chgData name="Guest User" userId="S::urn:spo:anon#360390f25a62f177d07d5e305a2579e3ae080cf077026f82c30cc3476e41168a::" providerId="AD" clId="Web-{3A35251B-F701-5ED7-3EA7-D8CD50E8C916}" dt="2020-09-16T15:38:12.221" v="14"/>
          <ac:picMkLst>
            <pc:docMk/>
            <pc:sldMk cId="2637658737" sldId="562"/>
            <ac:picMk id="5" creationId="{2FFCA6C9-0E50-4556-8768-FFFE9A8069FF}"/>
          </ac:picMkLst>
        </pc:picChg>
        <pc:picChg chg="add del mod">
          <ac:chgData name="Guest User" userId="S::urn:spo:anon#360390f25a62f177d07d5e305a2579e3ae080cf077026f82c30cc3476e41168a::" providerId="AD" clId="Web-{3A35251B-F701-5ED7-3EA7-D8CD50E8C916}" dt="2020-09-16T15:38:46.362" v="18"/>
          <ac:picMkLst>
            <pc:docMk/>
            <pc:sldMk cId="2637658737" sldId="562"/>
            <ac:picMk id="6" creationId="{3E4C7489-2CEE-4FC1-B9BF-E9DDA98F3AAA}"/>
          </ac:picMkLst>
        </pc:picChg>
        <pc:picChg chg="add mod">
          <ac:chgData name="Guest User" userId="S::urn:spo:anon#360390f25a62f177d07d5e305a2579e3ae080cf077026f82c30cc3476e41168a::" providerId="AD" clId="Web-{3A35251B-F701-5ED7-3EA7-D8CD50E8C916}" dt="2020-09-16T15:39:07.940" v="21" actId="14100"/>
          <ac:picMkLst>
            <pc:docMk/>
            <pc:sldMk cId="2637658737" sldId="562"/>
            <ac:picMk id="14" creationId="{824AFE61-848D-45DA-B3EE-802F6AB3F59F}"/>
          </ac:picMkLst>
        </pc:picChg>
      </pc:sldChg>
      <pc:sldChg chg="modSp">
        <pc:chgData name="Guest User" userId="S::urn:spo:anon#360390f25a62f177d07d5e305a2579e3ae080cf077026f82c30cc3476e41168a::" providerId="AD" clId="Web-{3A35251B-F701-5ED7-3EA7-D8CD50E8C916}" dt="2020-09-16T15:35:21.157" v="3" actId="20577"/>
        <pc:sldMkLst>
          <pc:docMk/>
          <pc:sldMk cId="1057751551" sldId="565"/>
        </pc:sldMkLst>
        <pc:spChg chg="mod">
          <ac:chgData name="Guest User" userId="S::urn:spo:anon#360390f25a62f177d07d5e305a2579e3ae080cf077026f82c30cc3476e41168a::" providerId="AD" clId="Web-{3A35251B-F701-5ED7-3EA7-D8CD50E8C916}" dt="2020-09-16T15:35:21.157" v="3" actId="20577"/>
          <ac:spMkLst>
            <pc:docMk/>
            <pc:sldMk cId="1057751551" sldId="565"/>
            <ac:spMk id="14" creationId="{00000000-0000-0000-0000-000000000000}"/>
          </ac:spMkLst>
        </pc:spChg>
      </pc:sldChg>
      <pc:sldChg chg="addSp delSp modSp">
        <pc:chgData name="Guest User" userId="S::urn:spo:anon#360390f25a62f177d07d5e305a2579e3ae080cf077026f82c30cc3476e41168a::" providerId="AD" clId="Web-{3A35251B-F701-5ED7-3EA7-D8CD50E8C916}" dt="2020-09-16T15:43:46.192" v="60" actId="14100"/>
        <pc:sldMkLst>
          <pc:docMk/>
          <pc:sldMk cId="3739878328" sldId="568"/>
        </pc:sldMkLst>
        <pc:spChg chg="add del mod">
          <ac:chgData name="Guest User" userId="S::urn:spo:anon#360390f25a62f177d07d5e305a2579e3ae080cf077026f82c30cc3476e41168a::" providerId="AD" clId="Web-{3A35251B-F701-5ED7-3EA7-D8CD50E8C916}" dt="2020-09-16T15:41:49.801" v="46"/>
          <ac:spMkLst>
            <pc:docMk/>
            <pc:sldMk cId="3739878328" sldId="568"/>
            <ac:spMk id="7" creationId="{4EFC98F1-A20E-401B-A635-8F907767E46C}"/>
          </ac:spMkLst>
        </pc:spChg>
        <pc:spChg chg="add del mod">
          <ac:chgData name="Guest User" userId="S::urn:spo:anon#360390f25a62f177d07d5e305a2579e3ae080cf077026f82c30cc3476e41168a::" providerId="AD" clId="Web-{3A35251B-F701-5ED7-3EA7-D8CD50E8C916}" dt="2020-09-16T15:42:11.957" v="49"/>
          <ac:spMkLst>
            <pc:docMk/>
            <pc:sldMk cId="3739878328" sldId="568"/>
            <ac:spMk id="10" creationId="{D74881EA-3858-4719-8A95-D9EEC6B4E361}"/>
          </ac:spMkLst>
        </pc:spChg>
        <pc:spChg chg="add del mod">
          <ac:chgData name="Guest User" userId="S::urn:spo:anon#360390f25a62f177d07d5e305a2579e3ae080cf077026f82c30cc3476e41168a::" providerId="AD" clId="Web-{3A35251B-F701-5ED7-3EA7-D8CD50E8C916}" dt="2020-09-16T15:43:28.255" v="55"/>
          <ac:spMkLst>
            <pc:docMk/>
            <pc:sldMk cId="3739878328" sldId="568"/>
            <ac:spMk id="13" creationId="{2904B527-8C10-4FE7-A4B6-467A17C70888}"/>
          </ac:spMkLst>
        </pc:spChg>
        <pc:spChg chg="add del mod">
          <ac:chgData name="Guest User" userId="S::urn:spo:anon#360390f25a62f177d07d5e305a2579e3ae080cf077026f82c30cc3476e41168a::" providerId="AD" clId="Web-{3A35251B-F701-5ED7-3EA7-D8CD50E8C916}" dt="2020-09-16T15:43:17.833" v="54"/>
          <ac:spMkLst>
            <pc:docMk/>
            <pc:sldMk cId="3739878328" sldId="568"/>
            <ac:spMk id="15" creationId="{426C3388-8AB7-435D-AFC4-5EAC6A4B75F6}"/>
          </ac:spMkLst>
        </pc:spChg>
        <pc:graphicFrameChg chg="del">
          <ac:chgData name="Guest User" userId="S::urn:spo:anon#360390f25a62f177d07d5e305a2579e3ae080cf077026f82c30cc3476e41168a::" providerId="AD" clId="Web-{3A35251B-F701-5ED7-3EA7-D8CD50E8C916}" dt="2020-09-16T15:41:48.879" v="45"/>
          <ac:graphicFrameMkLst>
            <pc:docMk/>
            <pc:sldMk cId="3739878328" sldId="568"/>
            <ac:graphicFrameMk id="5" creationId="{00000000-0000-0000-0000-000000000000}"/>
          </ac:graphicFrameMkLst>
        </pc:graphicFrameChg>
        <pc:graphicFrameChg chg="del">
          <ac:chgData name="Guest User" userId="S::urn:spo:anon#360390f25a62f177d07d5e305a2579e3ae080cf077026f82c30cc3476e41168a::" providerId="AD" clId="Web-{3A35251B-F701-5ED7-3EA7-D8CD50E8C916}" dt="2020-09-16T15:41:59.567" v="48"/>
          <ac:graphicFrameMkLst>
            <pc:docMk/>
            <pc:sldMk cId="3739878328" sldId="568"/>
            <ac:graphicFrameMk id="6" creationId="{00000000-0000-0000-0000-000000000000}"/>
          </ac:graphicFrameMkLst>
        </pc:graphicFrameChg>
        <pc:picChg chg="add del mod">
          <ac:chgData name="Guest User" userId="S::urn:spo:anon#360390f25a62f177d07d5e305a2579e3ae080cf077026f82c30cc3476e41168a::" providerId="AD" clId="Web-{3A35251B-F701-5ED7-3EA7-D8CD50E8C916}" dt="2020-09-16T15:41:46.176" v="44"/>
          <ac:picMkLst>
            <pc:docMk/>
            <pc:sldMk cId="3739878328" sldId="568"/>
            <ac:picMk id="2" creationId="{1DB86D7E-7BED-44E1-9E3B-0A604BA0A0AC}"/>
          </ac:picMkLst>
        </pc:picChg>
        <pc:picChg chg="add del mod ord">
          <ac:chgData name="Guest User" userId="S::urn:spo:anon#360390f25a62f177d07d5e305a2579e3ae080cf077026f82c30cc3476e41168a::" providerId="AD" clId="Web-{3A35251B-F701-5ED7-3EA7-D8CD50E8C916}" dt="2020-09-16T15:43:02.833" v="53"/>
          <ac:picMkLst>
            <pc:docMk/>
            <pc:sldMk cId="3739878328" sldId="568"/>
            <ac:picMk id="8" creationId="{89AD4BFA-3810-4367-BE12-2CF3735EBE57}"/>
          </ac:picMkLst>
        </pc:picChg>
        <pc:picChg chg="add del mod ord">
          <ac:chgData name="Guest User" userId="S::urn:spo:anon#360390f25a62f177d07d5e305a2579e3ae080cf077026f82c30cc3476e41168a::" providerId="AD" clId="Web-{3A35251B-F701-5ED7-3EA7-D8CD50E8C916}" dt="2020-09-16T15:42:59.676" v="52"/>
          <ac:picMkLst>
            <pc:docMk/>
            <pc:sldMk cId="3739878328" sldId="568"/>
            <ac:picMk id="11" creationId="{4BEE69F5-C5D5-45E9-97BF-E08E61E7DFAA}"/>
          </ac:picMkLst>
        </pc:picChg>
        <pc:picChg chg="add mod ord">
          <ac:chgData name="Guest User" userId="S::urn:spo:anon#360390f25a62f177d07d5e305a2579e3ae080cf077026f82c30cc3476e41168a::" providerId="AD" clId="Web-{3A35251B-F701-5ED7-3EA7-D8CD50E8C916}" dt="2020-09-16T15:43:38.880" v="58" actId="14100"/>
          <ac:picMkLst>
            <pc:docMk/>
            <pc:sldMk cId="3739878328" sldId="568"/>
            <ac:picMk id="16" creationId="{D3901771-AF44-4A4D-9582-C154133DC144}"/>
          </ac:picMkLst>
        </pc:picChg>
        <pc:picChg chg="add mod ord">
          <ac:chgData name="Guest User" userId="S::urn:spo:anon#360390f25a62f177d07d5e305a2579e3ae080cf077026f82c30cc3476e41168a::" providerId="AD" clId="Web-{3A35251B-F701-5ED7-3EA7-D8CD50E8C916}" dt="2020-09-16T15:43:46.192" v="60" actId="14100"/>
          <ac:picMkLst>
            <pc:docMk/>
            <pc:sldMk cId="3739878328" sldId="568"/>
            <ac:picMk id="17" creationId="{1152FC15-949D-4CB5-AC7F-A604CE33600D}"/>
          </ac:picMkLst>
        </pc:picChg>
      </pc:sldChg>
      <pc:sldChg chg="add replId">
        <pc:chgData name="Guest User" userId="S::urn:spo:anon#360390f25a62f177d07d5e305a2579e3ae080cf077026f82c30cc3476e41168a::" providerId="AD" clId="Web-{3A35251B-F701-5ED7-3EA7-D8CD50E8C916}" dt="2020-09-16T15:45:08.162" v="61"/>
        <pc:sldMkLst>
          <pc:docMk/>
          <pc:sldMk cId="389987006" sldId="759"/>
        </pc:sldMkLst>
      </pc:sldChg>
    </pc:docChg>
  </pc:docChgLst>
  <pc:docChgLst>
    <pc:chgData name="Guest User" userId="S::urn:spo:anon#360390f25a62f177d07d5e305a2579e3ae080cf077026f82c30cc3476e41168a::" providerId="AD" clId="Web-{A61AFC69-6F16-87B1-32B7-64573F583855}"/>
    <pc:docChg chg="modSld">
      <pc:chgData name="Guest User" userId="S::urn:spo:anon#360390f25a62f177d07d5e305a2579e3ae080cf077026f82c30cc3476e41168a::" providerId="AD" clId="Web-{A61AFC69-6F16-87B1-32B7-64573F583855}" dt="2020-09-16T17:00:56.107" v="11" actId="14100"/>
      <pc:docMkLst>
        <pc:docMk/>
      </pc:docMkLst>
      <pc:sldChg chg="addSp delSp modSp">
        <pc:chgData name="Guest User" userId="S::urn:spo:anon#360390f25a62f177d07d5e305a2579e3ae080cf077026f82c30cc3476e41168a::" providerId="AD" clId="Web-{A61AFC69-6F16-87B1-32B7-64573F583855}" dt="2020-09-16T17:00:56.107" v="11" actId="14100"/>
        <pc:sldMkLst>
          <pc:docMk/>
          <pc:sldMk cId="3739878328" sldId="568"/>
        </pc:sldMkLst>
        <pc:spChg chg="add del mod">
          <ac:chgData name="Guest User" userId="S::urn:spo:anon#360390f25a62f177d07d5e305a2579e3ae080cf077026f82c30cc3476e41168a::" providerId="AD" clId="Web-{A61AFC69-6F16-87B1-32B7-64573F583855}" dt="2020-09-16T16:58:32.040" v="2"/>
          <ac:spMkLst>
            <pc:docMk/>
            <pc:sldMk cId="3739878328" sldId="568"/>
            <ac:spMk id="3" creationId="{5A98972D-57DB-48F6-84ED-E745EF020266}"/>
          </ac:spMkLst>
        </pc:spChg>
        <pc:spChg chg="add del mod">
          <ac:chgData name="Guest User" userId="S::urn:spo:anon#360390f25a62f177d07d5e305a2579e3ae080cf077026f82c30cc3476e41168a::" providerId="AD" clId="Web-{A61AFC69-6F16-87B1-32B7-64573F583855}" dt="2020-09-16T17:00:28.997" v="5"/>
          <ac:spMkLst>
            <pc:docMk/>
            <pc:sldMk cId="3739878328" sldId="568"/>
            <ac:spMk id="6" creationId="{1CDF8669-796A-4421-B6D5-D4BD7D87A404}"/>
          </ac:spMkLst>
        </pc:spChg>
        <pc:spChg chg="add del mod">
          <ac:chgData name="Guest User" userId="S::urn:spo:anon#360390f25a62f177d07d5e305a2579e3ae080cf077026f82c30cc3476e41168a::" providerId="AD" clId="Web-{A61AFC69-6F16-87B1-32B7-64573F583855}" dt="2020-09-16T17:00:48.591" v="9"/>
          <ac:spMkLst>
            <pc:docMk/>
            <pc:sldMk cId="3739878328" sldId="568"/>
            <ac:spMk id="10" creationId="{7B6C5B5C-B470-4C8F-9C0E-F9050490E91E}"/>
          </ac:spMkLst>
        </pc:spChg>
        <pc:picChg chg="add del mod ord">
          <ac:chgData name="Guest User" userId="S::urn:spo:anon#360390f25a62f177d07d5e305a2579e3ae080cf077026f82c30cc3476e41168a::" providerId="AD" clId="Web-{A61AFC69-6F16-87B1-32B7-64573F583855}" dt="2020-09-16T17:00:39.107" v="8"/>
          <ac:picMkLst>
            <pc:docMk/>
            <pc:sldMk cId="3739878328" sldId="568"/>
            <ac:picMk id="7" creationId="{F1A76946-EB71-4424-8905-9D8D2AF0328A}"/>
          </ac:picMkLst>
        </pc:picChg>
        <pc:picChg chg="add mod ord">
          <ac:chgData name="Guest User" userId="S::urn:spo:anon#360390f25a62f177d07d5e305a2579e3ae080cf077026f82c30cc3476e41168a::" providerId="AD" clId="Web-{A61AFC69-6F16-87B1-32B7-64573F583855}" dt="2020-09-16T17:00:36.060" v="7" actId="14100"/>
          <ac:picMkLst>
            <pc:docMk/>
            <pc:sldMk cId="3739878328" sldId="568"/>
            <ac:picMk id="8" creationId="{68DC1DF6-7CBD-4E14-86C1-879BCF0A1AB1}"/>
          </ac:picMkLst>
        </pc:picChg>
        <pc:picChg chg="add mod ord">
          <ac:chgData name="Guest User" userId="S::urn:spo:anon#360390f25a62f177d07d5e305a2579e3ae080cf077026f82c30cc3476e41168a::" providerId="AD" clId="Web-{A61AFC69-6F16-87B1-32B7-64573F583855}" dt="2020-09-16T17:00:56.107" v="11" actId="14100"/>
          <ac:picMkLst>
            <pc:docMk/>
            <pc:sldMk cId="3739878328" sldId="568"/>
            <ac:picMk id="11" creationId="{7F6E02BE-170C-4CBD-BEFF-FF19DAE59763}"/>
          </ac:picMkLst>
        </pc:picChg>
        <pc:picChg chg="del">
          <ac:chgData name="Guest User" userId="S::urn:spo:anon#360390f25a62f177d07d5e305a2579e3ae080cf077026f82c30cc3476e41168a::" providerId="AD" clId="Web-{A61AFC69-6F16-87B1-32B7-64573F583855}" dt="2020-09-16T16:57:44.148" v="0"/>
          <ac:picMkLst>
            <pc:docMk/>
            <pc:sldMk cId="3739878328" sldId="568"/>
            <ac:picMk id="16" creationId="{D3901771-AF44-4A4D-9582-C154133DC144}"/>
          </ac:picMkLst>
        </pc:picChg>
        <pc:picChg chg="del">
          <ac:chgData name="Guest User" userId="S::urn:spo:anon#360390f25a62f177d07d5e305a2579e3ae080cf077026f82c30cc3476e41168a::" providerId="AD" clId="Web-{A61AFC69-6F16-87B1-32B7-64573F583855}" dt="2020-09-16T16:57:46.383" v="1"/>
          <ac:picMkLst>
            <pc:docMk/>
            <pc:sldMk cId="3739878328" sldId="568"/>
            <ac:picMk id="17" creationId="{1152FC15-949D-4CB5-AC7F-A604CE33600D}"/>
          </ac:picMkLst>
        </pc:picChg>
      </pc:sldChg>
    </pc:docChg>
  </pc:docChgLst>
  <pc:docChgLst>
    <pc:chgData name="Anna Corona" userId="92efba66-4a6f-4bae-b640-7f8880d19fa4" providerId="ADAL" clId="{59534778-0048-45D1-9387-A939BBE23E1F}"/>
    <pc:docChg chg="addSld modSld">
      <pc:chgData name="Anna Corona" userId="92efba66-4a6f-4bae-b640-7f8880d19fa4" providerId="ADAL" clId="{59534778-0048-45D1-9387-A939BBE23E1F}" dt="2020-09-16T17:41:49.318" v="0"/>
      <pc:docMkLst>
        <pc:docMk/>
      </pc:docMkLst>
      <pc:sldChg chg="add">
        <pc:chgData name="Anna Corona" userId="92efba66-4a6f-4bae-b640-7f8880d19fa4" providerId="ADAL" clId="{59534778-0048-45D1-9387-A939BBE23E1F}" dt="2020-09-16T17:41:49.318" v="0"/>
        <pc:sldMkLst>
          <pc:docMk/>
          <pc:sldMk cId="0" sldId="751"/>
        </pc:sldMkLst>
      </pc:sldChg>
      <pc:sldChg chg="add">
        <pc:chgData name="Anna Corona" userId="92efba66-4a6f-4bae-b640-7f8880d19fa4" providerId="ADAL" clId="{59534778-0048-45D1-9387-A939BBE23E1F}" dt="2020-09-16T17:41:49.318" v="0"/>
        <pc:sldMkLst>
          <pc:docMk/>
          <pc:sldMk cId="1855853582" sldId="76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938" y="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284175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539971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709432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867918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885969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580112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817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7DD58EE-2DD4-4C8F-9C6A-84B3E5879FCD}" type="datetime1">
              <a:rPr lang="en-US" smtClean="0">
                <a:solidFill>
                  <a:prstClr val="black"/>
                </a:solidFill>
              </a:rPr>
              <a:pPr/>
              <a:t>10/14/2020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E6ACC551-9D79-49C1-B9A0-EF0A64586A2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010195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5405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8065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398380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ata Slide (For content heavy tables and char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200"/>
              </a:lnSpc>
              <a:defRPr sz="3000" b="1" baseline="0">
                <a:effectLst/>
              </a:defRPr>
            </a:lvl1pPr>
          </a:lstStyle>
          <a:p>
            <a:r>
              <a:rPr lang="en-US" dirty="0"/>
              <a:t>Headline – Myriad Pro, Bold, Shadow, 32pt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600201"/>
            <a:ext cx="109728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rgbClr val="000000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rgbClr val="000000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rgbClr val="000000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rgbClr val="000000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First level – Myriad Pro, Bold, 24pt</a:t>
            </a:r>
          </a:p>
          <a:p>
            <a:pPr lvl="1"/>
            <a:r>
              <a:rPr lang="en-US" dirty="0"/>
              <a:t>Second level – Myriad Pro, 20pt</a:t>
            </a:r>
          </a:p>
          <a:p>
            <a:pPr lvl="2"/>
            <a:r>
              <a:rPr lang="en-US" dirty="0"/>
              <a:t>Third level – Myriad Pro, 18pt	</a:t>
            </a:r>
          </a:p>
          <a:p>
            <a:pPr lvl="3"/>
            <a:r>
              <a:rPr lang="en-US" dirty="0"/>
              <a:t>Fourth level – Myriad Pro, 18pt</a:t>
            </a:r>
          </a:p>
          <a:p>
            <a:pPr lvl="4"/>
            <a:r>
              <a:rPr lang="en-US" dirty="0"/>
              <a:t>Fifth level – Myriad Pro, 18pt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5943600"/>
            <a:ext cx="10972800" cy="457200"/>
          </a:xfrm>
          <a:prstGeom prst="rect">
            <a:avLst/>
          </a:prstGeom>
        </p:spPr>
        <p:txBody>
          <a:bodyPr anchor="b"/>
          <a:lstStyle>
            <a:lvl1pPr marL="403225" indent="-403225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* Citations, references, and credits – Myriad Pro, 11pt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2588" y="5652248"/>
            <a:ext cx="2743200" cy="1205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453890"/>
      </p:ext>
    </p:extLst>
  </p:cSld>
  <p:clrMapOvr>
    <a:masterClrMapping/>
  </p:clrMapOvr>
  <p:transition>
    <p:fade/>
  </p:transition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10972800" cy="121920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4000" baseline="0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04800" y="1828800"/>
            <a:ext cx="10972800" cy="4419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buFont typeface="Arial" pitchFamily="34" charset="0"/>
              <a:buChar char="•"/>
              <a:defRPr>
                <a:solidFill>
                  <a:srgbClr val="6D8D24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buFont typeface="Courier New" pitchFamily="49" charset="0"/>
              <a:buChar char="o"/>
              <a:defRPr>
                <a:solidFill>
                  <a:srgbClr val="FFC00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buFont typeface="Arial" pitchFamily="34" charset="0"/>
              <a:buChar char="•"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3463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9D87B-0E0A-4B0D-9B69-C5EF6ADFB59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5734C-E5B8-5A40-A795-8D9C69D3A8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8324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9A1D6-F5A3-4781-99BB-FCBA0C1E5A4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5734C-E5B8-5A40-A795-8D9C69D3A8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3545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41D9B-2E21-4D29-B08C-BD750A35FCD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5734C-E5B8-5A40-A795-8D9C69D3A8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1066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DB4FF-4DA7-4B91-A8DD-E0D5457152E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5734C-E5B8-5A40-A795-8D9C69D3A8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179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83947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69B9B-5690-464F-BEEC-6A6BC91ED16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5734C-E5B8-5A40-A795-8D9C69D3A8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1473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D5568-96AF-4A58-A232-29BC4583B75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5734C-E5B8-5A40-A795-8D9C69D3A8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2075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2272C-4CFD-4C66-92FD-D67C6BBBC78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5734C-E5B8-5A40-A795-8D9C69D3A8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9047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3F0E4-C177-42D8-8167-D3E6733B42B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5734C-E5B8-5A40-A795-8D9C69D3A8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2458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0A6A2-E90B-4A82-8502-DE1E7AD50BB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5734C-E5B8-5A40-A795-8D9C69D3A8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179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9B1A7-628F-4132-868E-6BDDD56D692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5734C-E5B8-5A40-A795-8D9C69D3A8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2671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CA867-7DBC-41DE-9CA9-7EB75147338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5734C-E5B8-5A40-A795-8D9C69D3A8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2675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DCE67-3E8A-4395-A315-ABE4CA5B247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5734C-E5B8-5A40-A795-8D9C69D3A8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791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152400"/>
            <a:ext cx="10972800" cy="1219200"/>
          </a:xfrm>
        </p:spPr>
        <p:txBody>
          <a:bodyPr/>
          <a:lstStyle>
            <a:lvl1pPr algn="l">
              <a:lnSpc>
                <a:spcPct val="95000"/>
              </a:lnSpc>
              <a:defRPr sz="2200">
                <a:solidFill>
                  <a:srgbClr val="08223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0" indent="0">
              <a:lnSpc>
                <a:spcPct val="120000"/>
              </a:lnSpc>
              <a:spcAft>
                <a:spcPts val="800"/>
              </a:spcAft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463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10218B2-6524-46E4-9E18-B77C657673BC}" type="datetime1">
              <a:rPr lang="en-US" smtClean="0">
                <a:solidFill>
                  <a:prstClr val="black"/>
                </a:solidFill>
              </a:rPr>
              <a:pPr/>
              <a:t>10/14/2020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E6ACC551-9D79-49C1-B9A0-EF0A64586A2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515520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05001"/>
            <a:ext cx="4978400" cy="4297363"/>
          </a:xfrm>
        </p:spPr>
        <p:txBody>
          <a:bodyPr/>
          <a:lstStyle>
            <a:lvl1pPr marL="344488" indent="-344488">
              <a:buFont typeface="Arial"/>
              <a:buChar char="•"/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05001"/>
            <a:ext cx="4876800" cy="42973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06400" y="152400"/>
            <a:ext cx="10972800" cy="1219200"/>
          </a:xfrm>
        </p:spPr>
        <p:txBody>
          <a:bodyPr/>
          <a:lstStyle>
            <a:lvl1pPr algn="l">
              <a:lnSpc>
                <a:spcPct val="95000"/>
              </a:lnSpc>
              <a:defRPr sz="2200">
                <a:solidFill>
                  <a:srgbClr val="08223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561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5994400" y="1447800"/>
            <a:ext cx="5283200" cy="685800"/>
          </a:xfrm>
          <a:prstGeom prst="rect">
            <a:avLst/>
          </a:prstGeom>
          <a:solidFill>
            <a:srgbClr val="D7001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08000" y="1447800"/>
            <a:ext cx="5283200" cy="685800"/>
          </a:xfrm>
          <a:prstGeom prst="rect">
            <a:avLst/>
          </a:prstGeom>
          <a:solidFill>
            <a:srgbClr val="08223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49784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080000" cy="3951288"/>
          </a:xfrm>
        </p:spPr>
        <p:txBody>
          <a:bodyPr/>
          <a:lstStyle>
            <a:lvl1pPr marL="225425" indent="-225425"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4881033" cy="63976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 marL="225425" indent="-225425"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437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060B3D6-BA20-4429-BC3C-97E08C5C2A54}" type="datetime1">
              <a:rPr lang="en-US" smtClean="0">
                <a:solidFill>
                  <a:prstClr val="black"/>
                </a:solidFill>
              </a:rPr>
              <a:pPr/>
              <a:t>10/14/2020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E6ACC551-9D79-49C1-B9A0-EF0A64586A2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592704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04E34A5-1E4E-4A9C-B2F3-85840F0DEB60}" type="datetime1">
              <a:rPr lang="en-US" smtClean="0">
                <a:solidFill>
                  <a:prstClr val="black"/>
                </a:solidFill>
              </a:rPr>
              <a:pPr/>
              <a:t>10/14/2020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E6ACC551-9D79-49C1-B9A0-EF0A64586A2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909653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32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6400" y="15240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6400" y="1417638"/>
            <a:ext cx="10566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7" name="Picture 6" descr="AYAHNRC2_Type.jpg"/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0400" y="5834902"/>
            <a:ext cx="2353733" cy="870699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V="1">
            <a:off x="11582400" y="922338"/>
            <a:ext cx="0" cy="4792662"/>
          </a:xfrm>
          <a:prstGeom prst="line">
            <a:avLst/>
          </a:prstGeom>
          <a:ln w="19050" cmpd="sng">
            <a:solidFill>
              <a:srgbClr val="EEA82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 rot="19800000">
            <a:off x="11434983" y="720163"/>
            <a:ext cx="304800" cy="228600"/>
          </a:xfrm>
          <a:prstGeom prst="ellipse">
            <a:avLst/>
          </a:prstGeom>
          <a:solidFill>
            <a:srgbClr val="EEA82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812800" y="6393326"/>
            <a:ext cx="8839200" cy="7474"/>
          </a:xfrm>
          <a:prstGeom prst="line">
            <a:avLst/>
          </a:prstGeom>
          <a:ln w="38100" cmpd="sng">
            <a:solidFill>
              <a:srgbClr val="EEA82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 rot="19800000">
            <a:off x="563783" y="6282763"/>
            <a:ext cx="304800" cy="228600"/>
          </a:xfrm>
          <a:prstGeom prst="ellipse">
            <a:avLst/>
          </a:prstGeom>
          <a:solidFill>
            <a:srgbClr val="EEA82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029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rgbClr val="2B9AAA"/>
          </a:solidFill>
          <a:latin typeface="Arial Black"/>
          <a:ea typeface="+mj-ea"/>
          <a:cs typeface="Arial Black"/>
        </a:defRPr>
      </a:lvl1pPr>
    </p:titleStyle>
    <p:bodyStyle>
      <a:lvl1pPr marL="342900" indent="-342900" algn="l" defTabSz="914400" rtl="0" eaLnBrk="1" latinLnBrk="0" hangingPunct="1">
        <a:lnSpc>
          <a:spcPct val="90000"/>
        </a:lnSpc>
        <a:spcBef>
          <a:spcPts val="400"/>
        </a:spcBef>
        <a:spcAft>
          <a:spcPts val="600"/>
        </a:spcAft>
        <a:buClr>
          <a:srgbClr val="D70019"/>
        </a:buClr>
        <a:buSzPct val="130000"/>
        <a:buFont typeface="Arial"/>
        <a:buChar char="•"/>
        <a:defRPr sz="3200" b="1" i="0" kern="1200">
          <a:solidFill>
            <a:srgbClr val="08223F"/>
          </a:solidFill>
          <a:latin typeface="Arial"/>
          <a:ea typeface="+mn-ea"/>
          <a:cs typeface="Arial"/>
        </a:defRPr>
      </a:lvl1pPr>
      <a:lvl2pPr marL="742950" indent="-285750" algn="l" defTabSz="914400" rtl="0" eaLnBrk="1" latinLnBrk="0" hangingPunct="1">
        <a:lnSpc>
          <a:spcPct val="85000"/>
        </a:lnSpc>
        <a:spcBef>
          <a:spcPts val="300"/>
        </a:spcBef>
        <a:spcAft>
          <a:spcPts val="600"/>
        </a:spcAft>
        <a:buSzPct val="130000"/>
        <a:buFont typeface="Arial"/>
        <a:buChar char="•"/>
        <a:defRPr sz="2800" b="1" i="0" kern="1200">
          <a:solidFill>
            <a:srgbClr val="08223F"/>
          </a:solidFill>
          <a:latin typeface="Arial"/>
          <a:ea typeface="+mn-ea"/>
          <a:cs typeface="Arial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1" i="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b="1" i="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b="1" i="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9ADDB7-44F7-463F-99B6-9CD4A73BA70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F5734C-E5B8-5A40-A795-8D9C69D3A8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859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YAHNRC2_Type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8400" y="5805576"/>
            <a:ext cx="1765300" cy="870699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11578663" y="922338"/>
            <a:ext cx="0" cy="4792662"/>
          </a:xfrm>
          <a:prstGeom prst="line">
            <a:avLst/>
          </a:prstGeom>
          <a:ln w="19050" cmpd="sng">
            <a:solidFill>
              <a:srgbClr val="EEA82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 rot="19800000">
            <a:off x="11464363" y="691984"/>
            <a:ext cx="228600" cy="228600"/>
          </a:xfrm>
          <a:prstGeom prst="ellipse">
            <a:avLst/>
          </a:prstGeom>
          <a:solidFill>
            <a:srgbClr val="EEA82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>
            <a:stCxn id="10" idx="5"/>
          </p:cNvCxnSpPr>
          <p:nvPr/>
        </p:nvCxnSpPr>
        <p:spPr>
          <a:xfrm flipV="1">
            <a:off x="647542" y="6400801"/>
            <a:ext cx="9563258" cy="25844"/>
          </a:xfrm>
          <a:prstGeom prst="line">
            <a:avLst/>
          </a:prstGeom>
          <a:ln w="38100" cmpd="sng">
            <a:solidFill>
              <a:srgbClr val="EEA82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 rot="19800000">
            <a:off x="422837" y="6282762"/>
            <a:ext cx="228600" cy="228600"/>
          </a:xfrm>
          <a:prstGeom prst="ellipse">
            <a:avLst/>
          </a:prstGeom>
          <a:solidFill>
            <a:srgbClr val="EEA82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Google Shape;109;p17">
            <a:extLst>
              <a:ext uri="{FF2B5EF4-FFF2-40B4-BE49-F238E27FC236}">
                <a16:creationId xmlns:a16="http://schemas.microsoft.com/office/drawing/2014/main" id="{111338CE-FCF5-4B84-AC45-827FE6640BE9}"/>
              </a:ext>
            </a:extLst>
          </p:cNvPr>
          <p:cNvSpPr txBox="1">
            <a:spLocks/>
          </p:cNvSpPr>
          <p:nvPr/>
        </p:nvSpPr>
        <p:spPr>
          <a:xfrm>
            <a:off x="1221066" y="489642"/>
            <a:ext cx="9749862" cy="139526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2B9AAA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3600"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B9AAA"/>
                </a:solidFill>
                <a:effectLst/>
                <a:uLnTx/>
                <a:uFillTx/>
                <a:latin typeface="Arial Black"/>
                <a:ea typeface="+mj-ea"/>
              </a:rPr>
              <a:t>Lessons from the COVID-19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2B9AAA"/>
                </a:solidFill>
                <a:effectLst/>
                <a:uLnTx/>
                <a:uFillTx/>
                <a:latin typeface="Arial Black"/>
                <a:ea typeface="+mj-ea"/>
              </a:rPr>
              <a:t> Pandemic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3600"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B9AAA"/>
                </a:solidFill>
                <a:effectLst/>
                <a:uLnTx/>
                <a:uFillTx/>
                <a:latin typeface="Arial Black"/>
                <a:ea typeface="+mj-ea"/>
              </a:rPr>
              <a:t>AYAH – NRC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2B9AAA"/>
              </a:solidFill>
              <a:effectLst/>
              <a:uLnTx/>
              <a:uFillTx/>
              <a:latin typeface="Arial Black"/>
              <a:ea typeface="+mj-ea"/>
            </a:endParaRPr>
          </a:p>
        </p:txBody>
      </p:sp>
      <p:sp>
        <p:nvSpPr>
          <p:cNvPr id="15" name="Google Shape;110;p17">
            <a:extLst>
              <a:ext uri="{FF2B5EF4-FFF2-40B4-BE49-F238E27FC236}">
                <a16:creationId xmlns:a16="http://schemas.microsoft.com/office/drawing/2014/main" id="{E1B83F2D-B9E5-4DB7-84F3-FC2A9442D205}"/>
              </a:ext>
            </a:extLst>
          </p:cNvPr>
          <p:cNvSpPr txBox="1">
            <a:spLocks/>
          </p:cNvSpPr>
          <p:nvPr/>
        </p:nvSpPr>
        <p:spPr>
          <a:xfrm>
            <a:off x="2664871" y="1898405"/>
            <a:ext cx="6862252" cy="86357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600"/>
              </a:spcAft>
              <a:buClr>
                <a:srgbClr val="D70019"/>
              </a:buClr>
              <a:buSzPct val="130000"/>
              <a:buFont typeface="Arial"/>
              <a:buNone/>
              <a:defRPr sz="3200" b="1" i="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914400" rtl="0" eaLnBrk="1" latinLnBrk="0" hangingPunct="1">
              <a:lnSpc>
                <a:spcPct val="85000"/>
              </a:lnSpc>
              <a:spcBef>
                <a:spcPts val="300"/>
              </a:spcBef>
              <a:spcAft>
                <a:spcPts val="600"/>
              </a:spcAft>
              <a:buSzPct val="130000"/>
              <a:buFont typeface="Arial"/>
              <a:buNone/>
              <a:defRPr sz="2800" b="1" i="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i="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i="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i="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70019"/>
              </a:buClr>
              <a:buSzPts val="3224"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AYAH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– N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RC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National Advisory Board Meeting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70019"/>
              </a:buClr>
              <a:buSzPts val="3224"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October 14, 2020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70019"/>
              </a:buClr>
              <a:buSzPts val="3224"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>
                    <a:lumMod val="50000"/>
                  </a:sys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70019"/>
              </a:buClr>
              <a:buSzPts val="3224"/>
              <a:buFont typeface="Arial"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D70019"/>
              </a:buClr>
              <a:buSzPts val="3224"/>
              <a:buFont typeface="Arial"/>
              <a:buNone/>
              <a:tabLst/>
              <a:defRPr/>
            </a:pPr>
            <a:endParaRPr kumimoji="0" lang="en-US" sz="248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566" y="2905361"/>
            <a:ext cx="3918859" cy="21945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89815" y="5397533"/>
            <a:ext cx="44123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/>
              <a:t>Wendy Davis, MD FAAP </a:t>
            </a:r>
          </a:p>
          <a:p>
            <a:pPr algn="ctr"/>
            <a:r>
              <a:rPr lang="en-US" b="1" i="1" dirty="0" smtClean="0"/>
              <a:t>National Improvement Partnership Network</a:t>
            </a:r>
          </a:p>
          <a:p>
            <a:pPr algn="ctr"/>
            <a:r>
              <a:rPr lang="en-US" b="1" i="1" dirty="0" smtClean="0"/>
              <a:t>October 14, 2020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20827610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08FA0-B3A9-429E-8C14-0B2548FBD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600" y="118780"/>
            <a:ext cx="10337800" cy="1143000"/>
          </a:xfrm>
        </p:spPr>
        <p:txBody>
          <a:bodyPr/>
          <a:lstStyle/>
          <a:p>
            <a:r>
              <a:rPr lang="en-US" sz="2800" i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Lessons from the COVID-19 Pandemic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200" dirty="0" smtClean="0"/>
              <a:t>Youth Perspective</a:t>
            </a:r>
            <a:endParaRPr lang="en-US" sz="4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58DE24-9C44-445B-9169-AFA0002880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6600" y="1476188"/>
            <a:ext cx="10845800" cy="4665755"/>
          </a:xfrm>
        </p:spPr>
        <p:txBody>
          <a:bodyPr>
            <a:normAutofit fontScale="92500" lnSpcReduction="10000"/>
          </a:bodyPr>
          <a:lstStyle/>
          <a:p>
            <a:r>
              <a:rPr lang="en-US" sz="3000" b="0" dirty="0" smtClean="0"/>
              <a:t>The </a:t>
            </a:r>
            <a:r>
              <a:rPr lang="en-US" sz="3000" b="0" dirty="0"/>
              <a:t>most valuable lesson I’ve learned through this pandemic was to continue to check on your loved ones no matter what, because you never know what could happen. I think that a lot of people took some things for granted before this, including myself, because not being able to see my family at the beginning of this pandemic was hard on me. I also learned to be more careful around other people and be more cautious of the places I go. I was a clean person before the pandemic, but I learned that you could never be too clean or cleaning too </a:t>
            </a:r>
            <a:r>
              <a:rPr lang="en-US" sz="3000" b="0" dirty="0" smtClean="0"/>
              <a:t>much.</a:t>
            </a:r>
          </a:p>
          <a:p>
            <a:pPr marL="0" indent="0">
              <a:buNone/>
            </a:pPr>
            <a:endParaRPr lang="en-US" sz="3000" b="0" dirty="0" smtClean="0"/>
          </a:p>
          <a:p>
            <a:r>
              <a:rPr lang="en-US" sz="3000" b="0" dirty="0" smtClean="0"/>
              <a:t>The </a:t>
            </a:r>
            <a:r>
              <a:rPr lang="en-US" sz="3000" b="0" dirty="0"/>
              <a:t>most important lesson that I have learned from </a:t>
            </a:r>
            <a:r>
              <a:rPr lang="en-US" sz="3000" b="0" dirty="0" err="1"/>
              <a:t>Covid</a:t>
            </a:r>
            <a:r>
              <a:rPr lang="en-US" sz="3000" b="0" dirty="0"/>
              <a:t> is that you can have all the time in the world and still not be </a:t>
            </a:r>
            <a:r>
              <a:rPr lang="en-US" sz="3000" b="0" dirty="0" smtClean="0"/>
              <a:t>productive.</a:t>
            </a:r>
            <a:endParaRPr lang="en-US" sz="3000" b="0" dirty="0"/>
          </a:p>
          <a:p>
            <a:endParaRPr lang="en-US" b="0" dirty="0" smtClean="0"/>
          </a:p>
          <a:p>
            <a:endParaRPr lang="en-US" b="0" dirty="0" smtClean="0"/>
          </a:p>
          <a:p>
            <a:endParaRPr lang="en-US" b="0" dirty="0"/>
          </a:p>
          <a:p>
            <a:endParaRPr lang="en-US" dirty="0" smtClean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080E00-B48E-4A0C-B2D3-38686C9F0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5421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08FA0-B3A9-429E-8C14-0B2548FBD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 smtClean="0"/>
              <a:t>What’s </a:t>
            </a:r>
            <a:r>
              <a:rPr lang="en-US" b="1" i="1" dirty="0" smtClean="0"/>
              <a:t>new</a:t>
            </a:r>
            <a:r>
              <a:rPr lang="en-US" dirty="0" smtClean="0"/>
              <a:t> since we asked?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58DE24-9C44-445B-9169-AFA0002880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1295401"/>
            <a:ext cx="11010900" cy="4846542"/>
          </a:xfrm>
        </p:spPr>
        <p:txBody>
          <a:bodyPr>
            <a:normAutofit/>
          </a:bodyPr>
          <a:lstStyle/>
          <a:p>
            <a:pPr>
              <a:spcAft>
                <a:spcPts val="900"/>
              </a:spcAft>
            </a:pPr>
            <a:r>
              <a:rPr lang="en-US" dirty="0" smtClean="0">
                <a:solidFill>
                  <a:schemeClr val="tx1"/>
                </a:solidFill>
              </a:rPr>
              <a:t>Important </a:t>
            </a:r>
            <a:r>
              <a:rPr lang="en-US" dirty="0">
                <a:solidFill>
                  <a:schemeClr val="tx1"/>
                </a:solidFill>
              </a:rPr>
              <a:t>note: </a:t>
            </a:r>
            <a:r>
              <a:rPr lang="en-US" i="1" dirty="0" smtClean="0">
                <a:solidFill>
                  <a:schemeClr val="tx1"/>
                </a:solidFill>
              </a:rPr>
              <a:t>The </a:t>
            </a:r>
            <a:r>
              <a:rPr lang="en-US" i="1" dirty="0">
                <a:solidFill>
                  <a:schemeClr val="tx1"/>
                </a:solidFill>
              </a:rPr>
              <a:t>COVID-19 situation continues </a:t>
            </a:r>
            <a:r>
              <a:rPr lang="en-US" i="1" dirty="0" smtClean="0">
                <a:solidFill>
                  <a:schemeClr val="tx1"/>
                </a:solidFill>
              </a:rPr>
              <a:t>to </a:t>
            </a:r>
            <a:r>
              <a:rPr lang="en-US" i="1" dirty="0">
                <a:solidFill>
                  <a:schemeClr val="tx1"/>
                </a:solidFill>
              </a:rPr>
              <a:t>evolve very rapidly – so </a:t>
            </a:r>
            <a:r>
              <a:rPr lang="en-US" i="1" dirty="0" smtClean="0">
                <a:solidFill>
                  <a:schemeClr val="tx1"/>
                </a:solidFill>
              </a:rPr>
              <a:t>the information </a:t>
            </a:r>
            <a:r>
              <a:rPr lang="en-US" i="1" dirty="0">
                <a:solidFill>
                  <a:schemeClr val="tx1"/>
                </a:solidFill>
              </a:rPr>
              <a:t>we </a:t>
            </a:r>
            <a:r>
              <a:rPr lang="en-US" i="1" dirty="0" smtClean="0">
                <a:solidFill>
                  <a:schemeClr val="tx1"/>
                </a:solidFill>
              </a:rPr>
              <a:t>are </a:t>
            </a:r>
            <a:r>
              <a:rPr lang="en-US" i="1" dirty="0">
                <a:solidFill>
                  <a:schemeClr val="tx1"/>
                </a:solidFill>
              </a:rPr>
              <a:t>providing today may change </a:t>
            </a:r>
            <a:r>
              <a:rPr lang="en-US" i="1" dirty="0" smtClean="0">
                <a:solidFill>
                  <a:schemeClr val="tx1"/>
                </a:solidFill>
              </a:rPr>
              <a:t>quickly!</a:t>
            </a:r>
          </a:p>
          <a:p>
            <a:pPr>
              <a:spcAft>
                <a:spcPts val="900"/>
              </a:spcAft>
            </a:pPr>
            <a:r>
              <a:rPr lang="en-US" dirty="0" smtClean="0">
                <a:solidFill>
                  <a:schemeClr val="tx1"/>
                </a:solidFill>
              </a:rPr>
              <a:t>Reflections/questions </a:t>
            </a:r>
            <a:r>
              <a:rPr lang="en-US" b="0" dirty="0" smtClean="0">
                <a:solidFill>
                  <a:schemeClr val="tx1"/>
                </a:solidFill>
              </a:rPr>
              <a:t>on information presented today?</a:t>
            </a:r>
          </a:p>
          <a:p>
            <a:pPr>
              <a:spcAft>
                <a:spcPts val="900"/>
              </a:spcAft>
            </a:pPr>
            <a:r>
              <a:rPr lang="en-US" b="0" dirty="0" smtClean="0">
                <a:solidFill>
                  <a:schemeClr val="tx1"/>
                </a:solidFill>
              </a:rPr>
              <a:t>Please maintain your “situational awareness” of lessons!</a:t>
            </a:r>
            <a:endParaRPr lang="en-US" b="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 smtClean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080E00-B48E-4A0C-B2D3-38686C9F0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r="55926"/>
          <a:stretch/>
        </p:blipFill>
        <p:spPr>
          <a:xfrm>
            <a:off x="4801755" y="3963147"/>
            <a:ext cx="2182090" cy="22860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2197785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86451-EB57-4D78-8BA1-52DEF477F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200" i="1" dirty="0" smtClean="0"/>
              <a:t>What we asked . . . 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(October 5, 2020)</a:t>
            </a:r>
            <a:endParaRPr lang="en-US" sz="4200" i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DB8F92-88AC-4193-BE0E-4ADFC8A16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183BDC5-60FB-42CA-AB87-936978BE25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In a few words, please share the most valuable lesson that you’ve learned from the </a:t>
            </a:r>
            <a:r>
              <a:rPr lang="en-US" dirty="0" smtClean="0"/>
              <a:t>COVID-19 </a:t>
            </a:r>
            <a:r>
              <a:rPr lang="en-US" dirty="0" smtClean="0"/>
              <a:t>pandemic.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b="0" i="1" dirty="0" smtClean="0"/>
              <a:t>For example, have you initiated new programs or clinical models that improve access for underserved populations? Have you explored new ways of using technology, maintaining partnerships?</a:t>
            </a:r>
            <a:r>
              <a:rPr lang="en-US" b="0" dirty="0"/>
              <a:t>	</a:t>
            </a:r>
          </a:p>
          <a:p>
            <a:pPr>
              <a:lnSpc>
                <a:spcPct val="12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321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5D3B3B-6EA0-43C9-A7A5-ACF401EE2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084" y="3743513"/>
            <a:ext cx="10363200" cy="1362075"/>
          </a:xfrm>
        </p:spPr>
        <p:txBody>
          <a:bodyPr/>
          <a:lstStyle/>
          <a:p>
            <a:r>
              <a:rPr lang="en-US" sz="4800" dirty="0" smtClean="0"/>
              <a:t>CHALLENGES</a:t>
            </a:r>
            <a:endParaRPr lang="en-US" sz="4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2F378B-93A6-451E-8A58-1A4D3AA55A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3084" y="1862933"/>
            <a:ext cx="10363200" cy="1500187"/>
          </a:xfrm>
        </p:spPr>
        <p:txBody>
          <a:bodyPr>
            <a:normAutofit/>
          </a:bodyPr>
          <a:lstStyle/>
          <a:p>
            <a:r>
              <a:rPr lang="en-US" sz="3200" i="1" dirty="0" smtClean="0"/>
              <a:t>Lessons from the COVID-19 Pandemic </a:t>
            </a:r>
            <a:endParaRPr lang="en-US" sz="3200" i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8C8FAC-163C-4351-8D8A-427272D74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CC551-9D79-49C1-B9A0-EF0A64586A20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9601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08FA0-B3A9-429E-8C14-0B2548FBD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600" y="333188"/>
            <a:ext cx="10337800" cy="1143000"/>
          </a:xfrm>
        </p:spPr>
        <p:txBody>
          <a:bodyPr/>
          <a:lstStyle/>
          <a:p>
            <a:r>
              <a:rPr lang="en-US" sz="4400" dirty="0" smtClean="0"/>
              <a:t>Challenges</a:t>
            </a:r>
            <a:endParaRPr lang="en-US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58DE24-9C44-445B-9169-AFA0002880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6600" y="1296894"/>
            <a:ext cx="10720294" cy="5424582"/>
          </a:xfrm>
        </p:spPr>
        <p:txBody>
          <a:bodyPr>
            <a:normAutofit fontScale="85000" lnSpcReduction="20000"/>
          </a:bodyPr>
          <a:lstStyle/>
          <a:p>
            <a:r>
              <a:rPr lang="en-US" sz="3500" dirty="0" smtClean="0"/>
              <a:t>S</a:t>
            </a:r>
            <a:r>
              <a:rPr lang="en-US" sz="3500" dirty="0" smtClean="0">
                <a:solidFill>
                  <a:schemeClr val="tx1"/>
                </a:solidFill>
              </a:rPr>
              <a:t>ystem and work force capacity</a:t>
            </a:r>
          </a:p>
          <a:p>
            <a:pPr lvl="1"/>
            <a:r>
              <a:rPr lang="en-US" sz="3200" b="0" dirty="0" smtClean="0">
                <a:solidFill>
                  <a:schemeClr val="tx1"/>
                </a:solidFill>
              </a:rPr>
              <a:t>Effort diverted from normal activities to pandemic response</a:t>
            </a:r>
          </a:p>
          <a:p>
            <a:pPr lvl="2"/>
            <a:r>
              <a:rPr lang="en-US" sz="2800" b="0" dirty="0" smtClean="0"/>
              <a:t>Decreasing clinical, research &amp; educational activities, then ramping up again</a:t>
            </a:r>
          </a:p>
          <a:p>
            <a:pPr lvl="1"/>
            <a:r>
              <a:rPr lang="en-US" sz="3200" b="0" dirty="0">
                <a:solidFill>
                  <a:schemeClr val="tx1"/>
                </a:solidFill>
              </a:rPr>
              <a:t>W</a:t>
            </a:r>
            <a:r>
              <a:rPr lang="en-US" sz="3200" b="0" dirty="0" smtClean="0">
                <a:solidFill>
                  <a:schemeClr val="tx1"/>
                </a:solidFill>
              </a:rPr>
              <a:t>ork force stress: telecommuting while caring for children, incorporating/adapting to telehealth, concern for research staff engagement/productivity, managing stress/anxiety and fear of exposure/illness.</a:t>
            </a:r>
          </a:p>
          <a:p>
            <a:pPr lvl="1"/>
            <a:r>
              <a:rPr lang="en-US" sz="3200" b="0" dirty="0" smtClean="0">
                <a:solidFill>
                  <a:schemeClr val="tx1"/>
                </a:solidFill>
              </a:rPr>
              <a:t>Exposed a need for integrated </a:t>
            </a:r>
            <a:r>
              <a:rPr lang="en-US" sz="3200" b="0" dirty="0" smtClean="0">
                <a:solidFill>
                  <a:schemeClr val="tx1"/>
                </a:solidFill>
              </a:rPr>
              <a:t>models </a:t>
            </a:r>
            <a:r>
              <a:rPr lang="en-US" sz="3200" b="0" dirty="0" smtClean="0">
                <a:solidFill>
                  <a:schemeClr val="tx1"/>
                </a:solidFill>
              </a:rPr>
              <a:t>for pandemic planning &amp; response across (higher </a:t>
            </a:r>
            <a:r>
              <a:rPr lang="en-US" sz="3200" b="0" dirty="0" smtClean="0">
                <a:solidFill>
                  <a:schemeClr val="tx1"/>
                </a:solidFill>
              </a:rPr>
              <a:t>education/school</a:t>
            </a:r>
            <a:r>
              <a:rPr lang="en-US" sz="3200" b="0" dirty="0" smtClean="0">
                <a:solidFill>
                  <a:schemeClr val="tx1"/>
                </a:solidFill>
              </a:rPr>
              <a:t>) campuses. (ACHA)</a:t>
            </a:r>
          </a:p>
          <a:p>
            <a:r>
              <a:rPr lang="en-US" sz="3500" dirty="0" smtClean="0">
                <a:solidFill>
                  <a:schemeClr val="tx1"/>
                </a:solidFill>
              </a:rPr>
              <a:t>Technology</a:t>
            </a:r>
          </a:p>
          <a:p>
            <a:pPr lvl="1"/>
            <a:r>
              <a:rPr lang="en-US" sz="3200" b="0" dirty="0" smtClean="0">
                <a:solidFill>
                  <a:schemeClr val="tx1"/>
                </a:solidFill>
              </a:rPr>
              <a:t>Conversion of live conferences/events to </a:t>
            </a:r>
            <a:r>
              <a:rPr lang="en-US" sz="3200" dirty="0" smtClean="0">
                <a:solidFill>
                  <a:schemeClr val="tx1"/>
                </a:solidFill>
              </a:rPr>
              <a:t>virtual </a:t>
            </a:r>
            <a:r>
              <a:rPr lang="en-US" sz="3200" b="0" dirty="0" smtClean="0">
                <a:solidFill>
                  <a:schemeClr val="tx1"/>
                </a:solidFill>
              </a:rPr>
              <a:t>(some organizations </a:t>
            </a:r>
            <a:r>
              <a:rPr lang="en-US" sz="3200" dirty="0" smtClean="0">
                <a:solidFill>
                  <a:schemeClr val="tx1"/>
                </a:solidFill>
              </a:rPr>
              <a:t>cancelled </a:t>
            </a:r>
            <a:r>
              <a:rPr lang="en-US" sz="3200" b="0" dirty="0" smtClean="0">
                <a:solidFill>
                  <a:schemeClr val="tx1"/>
                </a:solidFill>
              </a:rPr>
              <a:t>meetings)</a:t>
            </a:r>
          </a:p>
          <a:p>
            <a:pPr lvl="1"/>
            <a:r>
              <a:rPr lang="en-US" sz="3200" b="0" dirty="0" smtClean="0">
                <a:solidFill>
                  <a:schemeClr val="tx1"/>
                </a:solidFill>
              </a:rPr>
              <a:t>Telehealth: magnified </a:t>
            </a:r>
            <a:r>
              <a:rPr lang="en-US" sz="3200" b="0" dirty="0" smtClean="0">
                <a:solidFill>
                  <a:schemeClr val="tx1"/>
                </a:solidFill>
              </a:rPr>
              <a:t>disparities </a:t>
            </a:r>
            <a:r>
              <a:rPr lang="en-US" sz="3200" b="0" dirty="0" smtClean="0">
                <a:solidFill>
                  <a:schemeClr val="tx1"/>
                </a:solidFill>
              </a:rPr>
              <a:t>for underserved patients/families</a:t>
            </a:r>
            <a:endParaRPr lang="en-US" sz="3200" b="0" dirty="0" smtClean="0"/>
          </a:p>
          <a:p>
            <a:endParaRPr lang="en-US" dirty="0" smtClean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080E00-B48E-4A0C-B2D3-38686C9F0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1193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5D3B3B-6EA0-43C9-A7A5-ACF401EE2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084" y="3743513"/>
            <a:ext cx="10363200" cy="1362075"/>
          </a:xfrm>
        </p:spPr>
        <p:txBody>
          <a:bodyPr/>
          <a:lstStyle/>
          <a:p>
            <a:r>
              <a:rPr lang="en-US" sz="4800" dirty="0" smtClean="0"/>
              <a:t>Strengths</a:t>
            </a:r>
            <a:endParaRPr lang="en-US" sz="4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2F378B-93A6-451E-8A58-1A4D3AA55A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3084" y="1862933"/>
            <a:ext cx="10363200" cy="1500187"/>
          </a:xfrm>
        </p:spPr>
        <p:txBody>
          <a:bodyPr>
            <a:normAutofit/>
          </a:bodyPr>
          <a:lstStyle/>
          <a:p>
            <a:r>
              <a:rPr lang="en-US" sz="3200" i="1" dirty="0" smtClean="0"/>
              <a:t>Lessons from the COVID-19 Pandemic </a:t>
            </a:r>
            <a:endParaRPr lang="en-US" sz="3200" i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8C8FAC-163C-4351-8D8A-427272D74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CC551-9D79-49C1-B9A0-EF0A64586A20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5056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08FA0-B3A9-429E-8C14-0B2548FBD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599" y="0"/>
            <a:ext cx="10337800" cy="1143000"/>
          </a:xfrm>
        </p:spPr>
        <p:txBody>
          <a:bodyPr/>
          <a:lstStyle/>
          <a:p>
            <a:r>
              <a:rPr lang="en-US" sz="4400" dirty="0" smtClean="0"/>
              <a:t>Strengths</a:t>
            </a:r>
            <a:endParaRPr lang="en-US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58DE24-9C44-445B-9169-AFA0002880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351" y="950260"/>
            <a:ext cx="10720295" cy="6060140"/>
          </a:xfrm>
        </p:spPr>
        <p:txBody>
          <a:bodyPr>
            <a:normAutofit fontScale="92500" lnSpcReduction="10000"/>
          </a:bodyPr>
          <a:lstStyle/>
          <a:p>
            <a:r>
              <a:rPr lang="en-US" sz="2700" dirty="0" smtClean="0">
                <a:latin typeface="+mn-lt"/>
              </a:rPr>
              <a:t>System and work force capacity</a:t>
            </a:r>
            <a:endParaRPr lang="en-US" sz="2700" b="0" dirty="0" smtClean="0"/>
          </a:p>
          <a:p>
            <a:pPr lvl="1"/>
            <a:r>
              <a:rPr lang="en-US" sz="2500" dirty="0" smtClean="0">
                <a:latin typeface="+mn-lt"/>
              </a:rPr>
              <a:t>Survey </a:t>
            </a:r>
            <a:r>
              <a:rPr lang="en-US" sz="2500" b="0" dirty="0" smtClean="0">
                <a:latin typeface="+mn-lt"/>
              </a:rPr>
              <a:t>to identify challenges &amp; inform “just-in-time” mitigation strategies (SAHM)</a:t>
            </a:r>
          </a:p>
          <a:p>
            <a:pPr lvl="1"/>
            <a:r>
              <a:rPr lang="en-US" sz="2500" b="0" dirty="0" smtClean="0">
                <a:latin typeface="+mn-lt"/>
              </a:rPr>
              <a:t>Demonstration of thoughtfulness, care compassion, resilience, graciousness, kindness, patience, courage, selflessness, flexibility, commitment (to patients and colleagues)</a:t>
            </a:r>
          </a:p>
          <a:p>
            <a:r>
              <a:rPr lang="en-US" sz="2700" dirty="0" smtClean="0">
                <a:latin typeface="+mn-lt"/>
              </a:rPr>
              <a:t>Partnerships</a:t>
            </a:r>
          </a:p>
          <a:p>
            <a:pPr lvl="1"/>
            <a:r>
              <a:rPr lang="en-US" sz="2500" b="0" dirty="0" smtClean="0">
                <a:latin typeface="+mn-lt"/>
              </a:rPr>
              <a:t>Schools, child care providers, community centers: produced COVID-19 symptom screener &amp; social determinants of health screener (</a:t>
            </a:r>
            <a:r>
              <a:rPr lang="en-US" sz="2500" b="0" dirty="0" err="1" smtClean="0">
                <a:latin typeface="+mn-lt"/>
              </a:rPr>
              <a:t>CityMATCH</a:t>
            </a:r>
            <a:r>
              <a:rPr lang="en-US" sz="2500" b="0" dirty="0" smtClean="0">
                <a:latin typeface="+mn-lt"/>
              </a:rPr>
              <a:t>)</a:t>
            </a:r>
          </a:p>
          <a:p>
            <a:pPr lvl="1"/>
            <a:r>
              <a:rPr lang="en-US" sz="2500" b="0" dirty="0" smtClean="0">
                <a:latin typeface="+mn-lt"/>
              </a:rPr>
              <a:t>COVID-Response wok group with </a:t>
            </a:r>
            <a:r>
              <a:rPr lang="en-US" sz="2500" dirty="0" smtClean="0">
                <a:latin typeface="+mn-lt"/>
              </a:rPr>
              <a:t>membership expanded </a:t>
            </a:r>
            <a:r>
              <a:rPr lang="en-US" sz="2500" b="0" dirty="0" smtClean="0">
                <a:latin typeface="+mn-lt"/>
              </a:rPr>
              <a:t>beyond current members; increased outreach to advisors (Unity Consortium)</a:t>
            </a:r>
          </a:p>
          <a:p>
            <a:r>
              <a:rPr lang="en-US" sz="2700" dirty="0" smtClean="0">
                <a:latin typeface="+mn-lt"/>
              </a:rPr>
              <a:t>Innovation</a:t>
            </a:r>
          </a:p>
          <a:p>
            <a:pPr lvl="1"/>
            <a:r>
              <a:rPr lang="en-US" sz="2500" dirty="0" smtClean="0">
                <a:latin typeface="+mn-lt"/>
              </a:rPr>
              <a:t>QI </a:t>
            </a:r>
            <a:r>
              <a:rPr lang="en-US" sz="2500" b="0" dirty="0" smtClean="0">
                <a:latin typeface="+mn-lt"/>
              </a:rPr>
              <a:t>and innovation approaches helpful in moving teams forward (CSN)</a:t>
            </a:r>
          </a:p>
          <a:p>
            <a:pPr lvl="1"/>
            <a:r>
              <a:rPr lang="en-US" sz="2500" b="0" dirty="0">
                <a:latin typeface="+mn-lt"/>
              </a:rPr>
              <a:t>N</a:t>
            </a:r>
            <a:r>
              <a:rPr lang="en-US" sz="2500" b="0" dirty="0" smtClean="0">
                <a:latin typeface="+mn-lt"/>
              </a:rPr>
              <a:t>ational “Listening &amp; Learning” sessions to inform service delivery adaptations (SBHA)</a:t>
            </a:r>
          </a:p>
          <a:p>
            <a:pPr lvl="1"/>
            <a:r>
              <a:rPr lang="en-US" sz="2500" b="0" dirty="0" smtClean="0">
                <a:latin typeface="+mn-lt"/>
              </a:rPr>
              <a:t>Developed </a:t>
            </a:r>
            <a:r>
              <a:rPr lang="en-US" sz="2500" dirty="0" smtClean="0">
                <a:latin typeface="+mn-lt"/>
              </a:rPr>
              <a:t>guidance</a:t>
            </a:r>
            <a:r>
              <a:rPr lang="en-US" sz="2500" b="0" dirty="0" smtClean="0">
                <a:latin typeface="+mn-lt"/>
              </a:rPr>
              <a:t> for campus reopening; now addressing health inequity &amp; disparities in higher education, including virtual conferences this fall (ACHA</a:t>
            </a:r>
            <a:r>
              <a:rPr lang="en-US" sz="2700" b="0" dirty="0" smtClean="0">
                <a:latin typeface="+mn-lt"/>
              </a:rPr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080E00-B48E-4A0C-B2D3-38686C9F0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3971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08FA0-B3A9-429E-8C14-0B2548FBD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598" y="-125506"/>
            <a:ext cx="10337800" cy="1143000"/>
          </a:xfrm>
        </p:spPr>
        <p:txBody>
          <a:bodyPr/>
          <a:lstStyle/>
          <a:p>
            <a:r>
              <a:rPr lang="en-US" sz="4400" dirty="0" smtClean="0"/>
              <a:t>Strengths</a:t>
            </a:r>
            <a:endParaRPr lang="en-US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58DE24-9C44-445B-9169-AFA0002880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833" y="797860"/>
            <a:ext cx="10720295" cy="60601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700" dirty="0" smtClean="0"/>
              <a:t>Technology, technology and more technology!</a:t>
            </a:r>
          </a:p>
          <a:p>
            <a:r>
              <a:rPr lang="en-US" sz="2500" dirty="0" smtClean="0"/>
              <a:t>Telemedicine/telehealth/telephone care</a:t>
            </a:r>
          </a:p>
          <a:p>
            <a:pPr lvl="1"/>
            <a:r>
              <a:rPr lang="en-US" sz="2300" b="0" dirty="0"/>
              <a:t>Ability to reach communities previously isolated by </a:t>
            </a:r>
            <a:r>
              <a:rPr lang="en-US" sz="2300" b="0" dirty="0" smtClean="0"/>
              <a:t>geography (e.g. est. 3m. miles travel </a:t>
            </a:r>
            <a:r>
              <a:rPr lang="en-US" sz="2300" b="0" dirty="0" smtClean="0"/>
              <a:t>spared; impact </a:t>
            </a:r>
            <a:r>
              <a:rPr lang="en-US" sz="2300" b="0" dirty="0" smtClean="0"/>
              <a:t>on carbon emissions &amp; gasoline expenditures) </a:t>
            </a:r>
            <a:endParaRPr lang="en-US" sz="2300" b="0" dirty="0"/>
          </a:p>
          <a:p>
            <a:pPr lvl="1"/>
            <a:r>
              <a:rPr lang="en-US" sz="2300" b="0" dirty="0"/>
              <a:t>Ability to “see” home environment (plusses &amp; minuses</a:t>
            </a:r>
            <a:r>
              <a:rPr lang="en-US" sz="2300" b="0" dirty="0" smtClean="0"/>
              <a:t>); increased show </a:t>
            </a:r>
            <a:r>
              <a:rPr lang="en-US" sz="2300" b="0" dirty="0" smtClean="0"/>
              <a:t>rates for health visits.</a:t>
            </a:r>
            <a:endParaRPr lang="en-US" sz="2300" b="0" dirty="0"/>
          </a:p>
          <a:p>
            <a:pPr lvl="1"/>
            <a:r>
              <a:rPr lang="en-US" sz="2300" b="0" dirty="0"/>
              <a:t>Being “invited” into someone’s home – similar to “family </a:t>
            </a:r>
            <a:r>
              <a:rPr lang="en-US" sz="2300" b="0" dirty="0" smtClean="0"/>
              <a:t>MD,” house calls.</a:t>
            </a:r>
            <a:endParaRPr lang="en-US" sz="2300" b="0" dirty="0" smtClean="0"/>
          </a:p>
          <a:p>
            <a:pPr lvl="1"/>
            <a:r>
              <a:rPr lang="en-US" sz="2300" b="0" dirty="0" smtClean="0"/>
              <a:t>Application </a:t>
            </a:r>
            <a:r>
              <a:rPr lang="en-US" sz="2300" b="0" dirty="0"/>
              <a:t>in school settings, </a:t>
            </a:r>
            <a:r>
              <a:rPr lang="en-US" sz="2300" b="0" dirty="0" smtClean="0"/>
              <a:t>including leveraging </a:t>
            </a:r>
            <a:r>
              <a:rPr lang="en-US" sz="2300" b="0" dirty="0"/>
              <a:t>technology to support emotional well-being and mental health through </a:t>
            </a:r>
            <a:r>
              <a:rPr lang="en-US" sz="2300" b="0" dirty="0" err="1"/>
              <a:t>telemental</a:t>
            </a:r>
            <a:r>
              <a:rPr lang="en-US" sz="2300" b="0" dirty="0"/>
              <a:t>-health</a:t>
            </a:r>
            <a:r>
              <a:rPr lang="en-US" sz="2300" b="0" dirty="0" smtClean="0"/>
              <a:t>.</a:t>
            </a:r>
          </a:p>
          <a:p>
            <a:pPr lvl="1"/>
            <a:r>
              <a:rPr lang="en-US" sz="2300" b="0" dirty="0" smtClean="0">
                <a:latin typeface="Arial" panose="020B0604020202020204" pitchFamily="34" charset="0"/>
                <a:cs typeface="Arial" panose="020B0604020202020204" pitchFamily="34" charset="0"/>
              </a:rPr>
              <a:t>Improved patient/family satisfaction and outcome</a:t>
            </a:r>
          </a:p>
          <a:p>
            <a:r>
              <a:rPr lang="en-US" sz="2500" dirty="0" smtClean="0"/>
              <a:t>Innovation</a:t>
            </a:r>
          </a:p>
          <a:p>
            <a:pPr lvl="1"/>
            <a:r>
              <a:rPr lang="en-US" sz="2300" b="0" dirty="0" smtClean="0"/>
              <a:t>Accelerated communication (e.g., “daily huddles” among and across units)</a:t>
            </a:r>
          </a:p>
          <a:p>
            <a:pPr lvl="1"/>
            <a:r>
              <a:rPr lang="en-US" sz="2300" b="0" dirty="0" smtClean="0"/>
              <a:t>Advancing Systems of Services for CYSHCN Network conducting “Network Cafes” with state Title V programs (AAP Center for Medical Home)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080E00-B48E-4A0C-B2D3-38686C9F0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86550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08FA0-B3A9-429E-8C14-0B2548FBD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599" y="0"/>
            <a:ext cx="10337800" cy="1143000"/>
          </a:xfrm>
        </p:spPr>
        <p:txBody>
          <a:bodyPr/>
          <a:lstStyle/>
          <a:p>
            <a:r>
              <a:rPr lang="en-US" sz="4400" dirty="0" smtClean="0"/>
              <a:t>Strengths</a:t>
            </a:r>
            <a:endParaRPr lang="en-US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58DE24-9C44-445B-9169-AFA0002880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351" y="1143000"/>
            <a:ext cx="10720295" cy="60601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700" dirty="0" smtClean="0"/>
              <a:t>Technology (cont’d.)</a:t>
            </a:r>
          </a:p>
          <a:p>
            <a:r>
              <a:rPr lang="en-US" sz="2500" dirty="0" smtClean="0"/>
              <a:t>Virtual education</a:t>
            </a:r>
            <a:endParaRPr lang="en-US" sz="2500" dirty="0"/>
          </a:p>
          <a:p>
            <a:pPr lvl="1"/>
            <a:r>
              <a:rPr lang="en-US" sz="2300" b="0" dirty="0" smtClean="0"/>
              <a:t>Ability </a:t>
            </a:r>
            <a:r>
              <a:rPr lang="en-US" sz="2300" b="0" dirty="0"/>
              <a:t>to reach a broader range of students with on-line platforms </a:t>
            </a:r>
          </a:p>
          <a:p>
            <a:pPr lvl="1"/>
            <a:r>
              <a:rPr lang="en-US" sz="2300" b="0" dirty="0" smtClean="0"/>
              <a:t>Reduction </a:t>
            </a:r>
            <a:r>
              <a:rPr lang="en-US" sz="2300" b="0" dirty="0"/>
              <a:t>in need for classrooms</a:t>
            </a:r>
          </a:p>
          <a:p>
            <a:pPr lvl="1"/>
            <a:r>
              <a:rPr lang="en-US" sz="2300" b="0" dirty="0" smtClean="0"/>
              <a:t>Adaptations to maintain meaningful connections with students</a:t>
            </a:r>
            <a:endParaRPr lang="en-US" sz="2300" b="0" dirty="0"/>
          </a:p>
          <a:p>
            <a:r>
              <a:rPr lang="en-US" sz="2500" dirty="0" smtClean="0"/>
              <a:t>Work force recruitment</a:t>
            </a:r>
          </a:p>
          <a:p>
            <a:pPr lvl="1"/>
            <a:r>
              <a:rPr lang="en-US" sz="2300" b="0" dirty="0" smtClean="0"/>
              <a:t>Broader reach results in decreased </a:t>
            </a:r>
            <a:r>
              <a:rPr lang="en-US" sz="2300" b="0" dirty="0"/>
              <a:t>cost </a:t>
            </a:r>
            <a:r>
              <a:rPr lang="en-US" sz="2300" b="0" dirty="0" smtClean="0"/>
              <a:t>and (applicant) disparities </a:t>
            </a:r>
            <a:endParaRPr lang="en-US" sz="2300" b="0" dirty="0"/>
          </a:p>
          <a:p>
            <a:pPr marL="0" indent="0">
              <a:buNone/>
            </a:pPr>
            <a:endParaRPr lang="en-US" sz="2300" dirty="0">
              <a:latin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080E00-B48E-4A0C-B2D3-38686C9F0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9705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5D3B3B-6EA0-43C9-A7A5-ACF401EE2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084" y="3743513"/>
            <a:ext cx="10363200" cy="1362075"/>
          </a:xfrm>
        </p:spPr>
        <p:txBody>
          <a:bodyPr/>
          <a:lstStyle/>
          <a:p>
            <a:r>
              <a:rPr lang="en-US" sz="4800" dirty="0" smtClean="0"/>
              <a:t>Youth Perspective</a:t>
            </a:r>
            <a:endParaRPr lang="en-US" sz="4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2F378B-93A6-451E-8A58-1A4D3AA55A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3084" y="1862933"/>
            <a:ext cx="10363200" cy="1500187"/>
          </a:xfrm>
        </p:spPr>
        <p:txBody>
          <a:bodyPr>
            <a:normAutofit/>
          </a:bodyPr>
          <a:lstStyle/>
          <a:p>
            <a:r>
              <a:rPr lang="en-US" sz="3200" i="1" dirty="0" smtClean="0"/>
              <a:t>Lessons from the COVID-19 Pandemic </a:t>
            </a:r>
            <a:endParaRPr lang="en-US" sz="3200" i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8C8FAC-163C-4351-8D8A-427272D74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CC551-9D79-49C1-B9A0-EF0A64586A20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356757"/>
      </p:ext>
    </p:extLst>
  </p:cSld>
  <p:clrMapOvr>
    <a:masterClrMapping/>
  </p:clrMapOvr>
</p:sld>
</file>

<file path=ppt/theme/theme1.xml><?xml version="1.0" encoding="utf-8"?>
<a:theme xmlns:a="http://schemas.openxmlformats.org/drawingml/2006/main" name="AYAH-NRC PP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YAH-NRC PPT" id="{89A7AD93-F3A9-4254-84FF-D84C6422348F}" vid="{AA929580-CD03-49A5-B91B-D842A244C71B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7D8B01BC71C7048AC4977ECF4EDA44F" ma:contentTypeVersion="10" ma:contentTypeDescription="Create a new document." ma:contentTypeScope="" ma:versionID="58130da3e7cb12ea5f512b030a334fcd">
  <xsd:schema xmlns:xsd="http://www.w3.org/2001/XMLSchema" xmlns:xs="http://www.w3.org/2001/XMLSchema" xmlns:p="http://schemas.microsoft.com/office/2006/metadata/properties" xmlns:ns3="7819ebae-57f6-446c-8216-4bf35fa5bb82" targetNamespace="http://schemas.microsoft.com/office/2006/metadata/properties" ma:root="true" ma:fieldsID="f3086af14de83df6553080e85dc72ac4" ns3:_="">
    <xsd:import namespace="7819ebae-57f6-446c-8216-4bf35fa5bb8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CR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19ebae-57f6-446c-8216-4bf35fa5bb8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7DD11F3-3E29-4AA1-8078-3160E7B26F3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819ebae-57f6-446c-8216-4bf35fa5bb8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5F1C296-EC0D-46FA-ACC1-10D0FE6A857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C9B8DFA-438D-4144-A984-2414EB085A2F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7819ebae-57f6-446c-8216-4bf35fa5bb82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AYAH-NRC PPT</Template>
  <TotalTime>3064</TotalTime>
  <Words>736</Words>
  <Application>Microsoft Office PowerPoint</Application>
  <PresentationFormat>Widescreen</PresentationFormat>
  <Paragraphs>82</Paragraphs>
  <Slides>11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Calibri</vt:lpstr>
      <vt:lpstr>Wingdings</vt:lpstr>
      <vt:lpstr>Courier New</vt:lpstr>
      <vt:lpstr>Arial Black</vt:lpstr>
      <vt:lpstr>Arial</vt:lpstr>
      <vt:lpstr>Adobe Gothic Std B</vt:lpstr>
      <vt:lpstr>AYAH-NRC PPT</vt:lpstr>
      <vt:lpstr>Custom Design</vt:lpstr>
      <vt:lpstr>PowerPoint Presentation</vt:lpstr>
      <vt:lpstr>What we asked . . . (October 5, 2020)</vt:lpstr>
      <vt:lpstr>CHALLENGES</vt:lpstr>
      <vt:lpstr>Challenges</vt:lpstr>
      <vt:lpstr>Strengths</vt:lpstr>
      <vt:lpstr>Strengths</vt:lpstr>
      <vt:lpstr>Strengths</vt:lpstr>
      <vt:lpstr>Strengths</vt:lpstr>
      <vt:lpstr>Youth Perspective</vt:lpstr>
      <vt:lpstr>Lessons from the COVID-19 Pandemic Youth Perspective</vt:lpstr>
      <vt:lpstr> What’s new since we asked?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Collaboration: Adolescent &amp; Young Adult (AYA) Behavioral Health</dc:title>
  <dc:creator>Iliana White</dc:creator>
  <cp:lastModifiedBy>Davis, Wendy S</cp:lastModifiedBy>
  <cp:revision>328</cp:revision>
  <dcterms:modified xsi:type="dcterms:W3CDTF">2020-10-14T20:55:30Z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0x01010097D8B01BC71C7048AC4977ECF4EDA44F</vt:lpwstr>
  </property>
</Properties>
</file>